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1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sldIdLst>
    <p:sldId id="279" r:id="rId2"/>
    <p:sldId id="264" r:id="rId3"/>
    <p:sldId id="273" r:id="rId4"/>
    <p:sldId id="271" r:id="rId5"/>
    <p:sldId id="285" r:id="rId6"/>
    <p:sldId id="286" r:id="rId7"/>
    <p:sldId id="280" r:id="rId8"/>
    <p:sldId id="281" r:id="rId9"/>
    <p:sldId id="277" r:id="rId10"/>
    <p:sldId id="276" r:id="rId11"/>
    <p:sldId id="287" r:id="rId12"/>
    <p:sldId id="278" r:id="rId13"/>
    <p:sldId id="282" r:id="rId1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113EC4-2309-4037-A5D7-29C8C03EDDB6}" v="35" dt="2024-02-14T23:23:54.0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3A1D71-983F-4FC3-9658-1D360DA0EA2F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1DAA57-0D0D-44FD-BFA6-AD834B9DC6F0}">
      <dgm:prSet phldrT="[Text]"/>
      <dgm:spPr>
        <a:xfrm>
          <a:off x="18554" y="82"/>
          <a:ext cx="2308841" cy="684056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Budget &amp; Administrative Services</a:t>
          </a:r>
        </a:p>
      </dgm:t>
    </dgm:pt>
    <dgm:pt modelId="{1E9F1398-6FF0-4DA5-849B-9DD7BA0CB2B7}" type="parTrans" cxnId="{A2300CD1-AB47-4D57-8803-0C778C5FF2E7}">
      <dgm:prSet/>
      <dgm:spPr/>
      <dgm:t>
        <a:bodyPr/>
        <a:lstStyle/>
        <a:p>
          <a:pPr algn="ctr"/>
          <a:endParaRPr lang="en-US"/>
        </a:p>
      </dgm:t>
    </dgm:pt>
    <dgm:pt modelId="{1FE58F72-5599-4998-B08C-BC1A54F61648}" type="sibTrans" cxnId="{A2300CD1-AB47-4D57-8803-0C778C5FF2E7}">
      <dgm:prSet/>
      <dgm:spPr/>
      <dgm:t>
        <a:bodyPr/>
        <a:lstStyle/>
        <a:p>
          <a:pPr algn="ctr"/>
          <a:endParaRPr lang="en-US"/>
        </a:p>
      </dgm:t>
    </dgm:pt>
    <dgm:pt modelId="{EA9B0FE3-4424-41DB-9226-2679892EF2BC}">
      <dgm:prSet phldrT="[Text]" custT="1"/>
      <dgm:spPr>
        <a:xfrm>
          <a:off x="480322" y="855153"/>
          <a:ext cx="1252261" cy="1120491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en-US" sz="900" b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Committees</a:t>
          </a:r>
          <a:r>
            <a:rPr lang="en-US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</a:p>
      </dgm:t>
    </dgm:pt>
    <dgm:pt modelId="{178078FC-FA99-4E6A-A604-8ABAE95EEA66}" type="parTrans" cxnId="{A644D39A-7505-4F8F-8ABB-68838779A668}">
      <dgm:prSet/>
      <dgm:spPr>
        <a:xfrm>
          <a:off x="249438" y="684139"/>
          <a:ext cx="230884" cy="7312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1260"/>
              </a:lnTo>
              <a:lnTo>
                <a:pt x="230884" y="731260"/>
              </a:lnTo>
            </a:path>
          </a:pathLst>
        </a:custGeo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/>
          <a:endParaRPr lang="en-US"/>
        </a:p>
      </dgm:t>
    </dgm:pt>
    <dgm:pt modelId="{BBFD8874-D8EF-4265-97AE-77F374EF0283}" type="sibTrans" cxnId="{A644D39A-7505-4F8F-8ABB-68838779A668}">
      <dgm:prSet/>
      <dgm:spPr/>
      <dgm:t>
        <a:bodyPr/>
        <a:lstStyle/>
        <a:p>
          <a:pPr algn="ctr"/>
          <a:endParaRPr lang="en-US"/>
        </a:p>
      </dgm:t>
    </dgm:pt>
    <dgm:pt modelId="{0AE1808C-D3C1-4444-87CA-74A6F39727AA}">
      <dgm:prSet phldrT="[Text]"/>
      <dgm:spPr>
        <a:xfrm>
          <a:off x="2669424" y="82"/>
          <a:ext cx="2043222" cy="684056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Instructional</a:t>
          </a:r>
          <a:b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</a:b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Council</a:t>
          </a:r>
        </a:p>
      </dgm:t>
    </dgm:pt>
    <dgm:pt modelId="{E230BCC8-AF63-4955-B215-E1921737FC50}" type="parTrans" cxnId="{BC66A0DD-AEBF-4A86-B91D-E99C4B2E6008}">
      <dgm:prSet/>
      <dgm:spPr/>
      <dgm:t>
        <a:bodyPr/>
        <a:lstStyle/>
        <a:p>
          <a:pPr algn="ctr"/>
          <a:endParaRPr lang="en-US"/>
        </a:p>
      </dgm:t>
    </dgm:pt>
    <dgm:pt modelId="{62F5F1FA-A367-4FA2-B875-50C23ECB477F}" type="sibTrans" cxnId="{BC66A0DD-AEBF-4A86-B91D-E99C4B2E6008}">
      <dgm:prSet/>
      <dgm:spPr/>
      <dgm:t>
        <a:bodyPr/>
        <a:lstStyle/>
        <a:p>
          <a:pPr algn="ctr"/>
          <a:endParaRPr lang="en-US"/>
        </a:p>
      </dgm:t>
    </dgm:pt>
    <dgm:pt modelId="{4FE54585-9C4A-4681-8F8B-879B879DE6D1}">
      <dgm:prSet phldrT="[Text]"/>
      <dgm:spPr>
        <a:xfrm>
          <a:off x="3078069" y="855153"/>
          <a:ext cx="1591542" cy="1286854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en-US" sz="900" b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Committees</a:t>
          </a:r>
        </a:p>
      </dgm:t>
    </dgm:pt>
    <dgm:pt modelId="{F6592480-1A89-40D3-9443-BCB71E46B03A}" type="parTrans" cxnId="{5B13F29E-9039-44BD-A8B1-9A745C17C736}">
      <dgm:prSet/>
      <dgm:spPr>
        <a:xfrm>
          <a:off x="2873746" y="684139"/>
          <a:ext cx="204322" cy="8144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4441"/>
              </a:lnTo>
              <a:lnTo>
                <a:pt x="204322" y="814441"/>
              </a:lnTo>
            </a:path>
          </a:pathLst>
        </a:custGeo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/>
          <a:endParaRPr lang="en-US"/>
        </a:p>
      </dgm:t>
    </dgm:pt>
    <dgm:pt modelId="{7D6C2A2A-F427-4BF4-A9D7-ACB75E303C0E}" type="sibTrans" cxnId="{5B13F29E-9039-44BD-A8B1-9A745C17C736}">
      <dgm:prSet/>
      <dgm:spPr/>
      <dgm:t>
        <a:bodyPr/>
        <a:lstStyle/>
        <a:p>
          <a:pPr algn="ctr"/>
          <a:endParaRPr lang="en-US"/>
        </a:p>
      </dgm:t>
    </dgm:pt>
    <dgm:pt modelId="{1FEE60C3-DBD8-48A2-A5FF-82F268FF4A7E}">
      <dgm:prSet phldrT="[Text]"/>
      <dgm:spPr>
        <a:xfrm>
          <a:off x="5054675" y="82"/>
          <a:ext cx="1876258" cy="684056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Student Services</a:t>
          </a:r>
        </a:p>
      </dgm:t>
    </dgm:pt>
    <dgm:pt modelId="{8B1D3396-F431-4F0F-894A-4CB4F0976F92}" type="parTrans" cxnId="{6621C5D3-4B46-4ABC-B4D8-F6063B1E16A2}">
      <dgm:prSet/>
      <dgm:spPr/>
      <dgm:t>
        <a:bodyPr/>
        <a:lstStyle/>
        <a:p>
          <a:pPr algn="ctr"/>
          <a:endParaRPr lang="en-US"/>
        </a:p>
      </dgm:t>
    </dgm:pt>
    <dgm:pt modelId="{26122718-05E6-487D-AAE9-FE4EC9E3EAF5}" type="sibTrans" cxnId="{6621C5D3-4B46-4ABC-B4D8-F6063B1E16A2}">
      <dgm:prSet/>
      <dgm:spPr/>
      <dgm:t>
        <a:bodyPr/>
        <a:lstStyle/>
        <a:p>
          <a:pPr algn="ctr"/>
          <a:endParaRPr lang="en-US"/>
        </a:p>
      </dgm:t>
    </dgm:pt>
    <dgm:pt modelId="{209813F7-1021-42CE-A8A2-7FFF811184F1}">
      <dgm:prSet phldrT="[Text]"/>
      <dgm:spPr>
        <a:xfrm>
          <a:off x="7272961" y="82"/>
          <a:ext cx="1895028" cy="684056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en-US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Research &amp; Effectiveness</a:t>
          </a:r>
        </a:p>
      </dgm:t>
    </dgm:pt>
    <dgm:pt modelId="{DB665474-B6D1-4E87-BEB2-41AA0355764B}" type="parTrans" cxnId="{21E60732-6476-4114-A5DA-B1B78A912821}">
      <dgm:prSet/>
      <dgm:spPr/>
      <dgm:t>
        <a:bodyPr/>
        <a:lstStyle/>
        <a:p>
          <a:pPr algn="ctr"/>
          <a:endParaRPr lang="en-US"/>
        </a:p>
      </dgm:t>
    </dgm:pt>
    <dgm:pt modelId="{E91C72D9-3B4B-4BC2-9A6C-9CC031595CD1}" type="sibTrans" cxnId="{21E60732-6476-4114-A5DA-B1B78A912821}">
      <dgm:prSet/>
      <dgm:spPr/>
      <dgm:t>
        <a:bodyPr/>
        <a:lstStyle/>
        <a:p>
          <a:pPr algn="ctr"/>
          <a:endParaRPr lang="en-US"/>
        </a:p>
      </dgm:t>
    </dgm:pt>
    <dgm:pt modelId="{E58097C6-4A3A-4639-87B1-68846C7B1A58}">
      <dgm:prSet phldrT="[Text]" custT="1"/>
      <dgm:spPr>
        <a:xfrm>
          <a:off x="5429927" y="855153"/>
          <a:ext cx="1230700" cy="171334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>
            <a:buChar char="•"/>
          </a:pPr>
          <a:r>
            <a:rPr lang="en-US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Student Policies &amp; Scholastic Standatrd</a:t>
          </a:r>
        </a:p>
      </dgm:t>
    </dgm:pt>
    <dgm:pt modelId="{1B8EB0C7-7557-4D05-88DC-49680A3DDBB5}" type="parTrans" cxnId="{A530A378-24B9-450E-861F-B153CC79C54E}">
      <dgm:prSet/>
      <dgm:spPr/>
      <dgm:t>
        <a:bodyPr/>
        <a:lstStyle/>
        <a:p>
          <a:pPr algn="ctr"/>
          <a:endParaRPr lang="en-US"/>
        </a:p>
      </dgm:t>
    </dgm:pt>
    <dgm:pt modelId="{E64110F3-5B71-47B0-AF1C-9C5E6601426D}" type="sibTrans" cxnId="{A530A378-24B9-450E-861F-B153CC79C54E}">
      <dgm:prSet/>
      <dgm:spPr/>
      <dgm:t>
        <a:bodyPr/>
        <a:lstStyle/>
        <a:p>
          <a:pPr algn="ctr"/>
          <a:endParaRPr lang="en-US"/>
        </a:p>
      </dgm:t>
    </dgm:pt>
    <dgm:pt modelId="{1F35CEED-48BA-4BF8-AC32-588861B3A13F}">
      <dgm:prSet phldrT="[Text]" custT="1"/>
      <dgm:spPr>
        <a:xfrm>
          <a:off x="5429927" y="855153"/>
          <a:ext cx="1230700" cy="171334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>
            <a:buChar char="•"/>
          </a:pPr>
          <a:r>
            <a:rPr lang="en-US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Equity, Inclusion, and Anti-Racism</a:t>
          </a:r>
        </a:p>
      </dgm:t>
    </dgm:pt>
    <dgm:pt modelId="{891E9222-06E1-4426-A144-92ABAAB12EC4}" type="parTrans" cxnId="{71CBE29C-F6F4-45D8-B638-A2D4EE6A2228}">
      <dgm:prSet/>
      <dgm:spPr/>
      <dgm:t>
        <a:bodyPr/>
        <a:lstStyle/>
        <a:p>
          <a:pPr algn="ctr"/>
          <a:endParaRPr lang="en-US"/>
        </a:p>
      </dgm:t>
    </dgm:pt>
    <dgm:pt modelId="{5C67B9E9-B30E-43C3-9D17-F9744E8143A1}" type="sibTrans" cxnId="{71CBE29C-F6F4-45D8-B638-A2D4EE6A2228}">
      <dgm:prSet/>
      <dgm:spPr/>
      <dgm:t>
        <a:bodyPr/>
        <a:lstStyle/>
        <a:p>
          <a:pPr algn="ctr"/>
          <a:endParaRPr lang="en-US"/>
        </a:p>
      </dgm:t>
    </dgm:pt>
    <dgm:pt modelId="{B635699F-3087-4D2F-B6D8-83195DE6452A}">
      <dgm:prSet phldrT="[Text]" custT="1"/>
      <dgm:spPr>
        <a:xfrm>
          <a:off x="7651967" y="855153"/>
          <a:ext cx="1230820" cy="79934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en-US" sz="900" b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Committes</a:t>
          </a:r>
        </a:p>
      </dgm:t>
    </dgm:pt>
    <dgm:pt modelId="{3B152D54-6E17-40B1-9C4F-FC63FF6E2754}" type="parTrans" cxnId="{CD870024-B08A-46FB-B978-0A8AE99FFA47}">
      <dgm:prSet/>
      <dgm:spPr>
        <a:xfrm>
          <a:off x="7462464" y="684139"/>
          <a:ext cx="189502" cy="570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0687"/>
              </a:lnTo>
              <a:lnTo>
                <a:pt x="189502" y="570687"/>
              </a:lnTo>
            </a:path>
          </a:pathLst>
        </a:custGeo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/>
          <a:endParaRPr lang="en-US"/>
        </a:p>
      </dgm:t>
    </dgm:pt>
    <dgm:pt modelId="{4A13B904-EC85-4A0E-9F60-23BB1F283E4E}" type="sibTrans" cxnId="{CD870024-B08A-46FB-B978-0A8AE99FFA47}">
      <dgm:prSet/>
      <dgm:spPr/>
      <dgm:t>
        <a:bodyPr/>
        <a:lstStyle/>
        <a:p>
          <a:pPr algn="ctr"/>
          <a:endParaRPr lang="en-US"/>
        </a:p>
      </dgm:t>
    </dgm:pt>
    <dgm:pt modelId="{F0D41696-2DAA-4255-B295-C3AB810A0BEA}">
      <dgm:prSet phldrT="[Text]" custT="1"/>
      <dgm:spPr>
        <a:xfrm>
          <a:off x="7651967" y="855153"/>
          <a:ext cx="1230820" cy="79934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>
            <a:buChar char="•"/>
          </a:pPr>
          <a:r>
            <a:rPr lang="en-US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Program Review</a:t>
          </a:r>
        </a:p>
      </dgm:t>
    </dgm:pt>
    <dgm:pt modelId="{76AE6A57-8D17-474A-BB63-5E083A9E386D}" type="parTrans" cxnId="{9B4B3F20-AFCD-45B3-8566-A0BB8918A5D9}">
      <dgm:prSet/>
      <dgm:spPr/>
      <dgm:t>
        <a:bodyPr/>
        <a:lstStyle/>
        <a:p>
          <a:pPr algn="ctr"/>
          <a:endParaRPr lang="en-US"/>
        </a:p>
      </dgm:t>
    </dgm:pt>
    <dgm:pt modelId="{9F13C7B9-8F92-467A-8F9A-3E6913FF0B6C}" type="sibTrans" cxnId="{9B4B3F20-AFCD-45B3-8566-A0BB8918A5D9}">
      <dgm:prSet/>
      <dgm:spPr/>
      <dgm:t>
        <a:bodyPr/>
        <a:lstStyle/>
        <a:p>
          <a:pPr algn="ctr"/>
          <a:endParaRPr lang="en-US"/>
        </a:p>
      </dgm:t>
    </dgm:pt>
    <dgm:pt modelId="{98FD547A-81BB-44D7-AC2C-CD4816CFF659}">
      <dgm:prSet phldrT="[Text]" custT="1"/>
      <dgm:spPr>
        <a:xfrm>
          <a:off x="7651967" y="1825515"/>
          <a:ext cx="1499649" cy="995582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en-US" sz="900" b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Responsibilities &amp; Sub Committees</a:t>
          </a:r>
        </a:p>
      </dgm:t>
    </dgm:pt>
    <dgm:pt modelId="{8DB4C28C-8FB1-4A97-AFD2-CB54AA9766D7}" type="parTrans" cxnId="{0EFD895A-F796-4454-BF44-ED50E41D8F6F}">
      <dgm:prSet/>
      <dgm:spPr>
        <a:xfrm>
          <a:off x="7462464" y="684139"/>
          <a:ext cx="189502" cy="16391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9167"/>
              </a:lnTo>
              <a:lnTo>
                <a:pt x="189502" y="1639167"/>
              </a:lnTo>
            </a:path>
          </a:pathLst>
        </a:custGeo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/>
          <a:endParaRPr lang="en-US"/>
        </a:p>
      </dgm:t>
    </dgm:pt>
    <dgm:pt modelId="{EBC7FC6D-D763-4DA5-985E-F04BEDB965FB}" type="sibTrans" cxnId="{0EFD895A-F796-4454-BF44-ED50E41D8F6F}">
      <dgm:prSet/>
      <dgm:spPr/>
      <dgm:t>
        <a:bodyPr/>
        <a:lstStyle/>
        <a:p>
          <a:pPr algn="ctr"/>
          <a:endParaRPr lang="en-US"/>
        </a:p>
      </dgm:t>
    </dgm:pt>
    <dgm:pt modelId="{15E01C19-0EF9-4029-886D-C9DEB9C9408C}">
      <dgm:prSet phldrT="[Text]" custT="1"/>
      <dgm:spPr>
        <a:xfrm>
          <a:off x="3078069" y="2313022"/>
          <a:ext cx="1375829" cy="144425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en-US" sz="900" b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Responsibilities &amp; Sub Committees</a:t>
          </a:r>
        </a:p>
      </dgm:t>
    </dgm:pt>
    <dgm:pt modelId="{8EDB6B89-8539-4382-9808-AA2837FBF614}" type="parTrans" cxnId="{09CA4298-2172-4F3F-94DA-D7A5D451DC52}">
      <dgm:prSet/>
      <dgm:spPr>
        <a:xfrm>
          <a:off x="2873746" y="684139"/>
          <a:ext cx="204322" cy="2351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1010"/>
              </a:lnTo>
              <a:lnTo>
                <a:pt x="204322" y="2351010"/>
              </a:lnTo>
            </a:path>
          </a:pathLst>
        </a:custGeo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/>
          <a:endParaRPr lang="en-US"/>
        </a:p>
      </dgm:t>
    </dgm:pt>
    <dgm:pt modelId="{6F0EA6EF-2B1B-49CE-887A-2E01F90247D6}" type="sibTrans" cxnId="{09CA4298-2172-4F3F-94DA-D7A5D451DC52}">
      <dgm:prSet/>
      <dgm:spPr/>
      <dgm:t>
        <a:bodyPr/>
        <a:lstStyle/>
        <a:p>
          <a:pPr algn="ctr"/>
          <a:endParaRPr lang="en-US"/>
        </a:p>
      </dgm:t>
    </dgm:pt>
    <dgm:pt modelId="{E10FC51D-2553-4EF6-B146-A762CDC2BFCD}">
      <dgm:prSet phldrT="[Text]" custT="1"/>
      <dgm:spPr>
        <a:xfrm>
          <a:off x="5429927" y="855153"/>
          <a:ext cx="1230700" cy="171334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en-US" sz="900" b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Committees</a:t>
          </a:r>
        </a:p>
      </dgm:t>
    </dgm:pt>
    <dgm:pt modelId="{E9671E04-A903-4176-8869-E6F47921FB76}" type="parTrans" cxnId="{EADD90BC-7767-4FBD-9A0E-0DF216B7A4FF}">
      <dgm:prSet/>
      <dgm:spPr>
        <a:xfrm>
          <a:off x="5242301" y="684139"/>
          <a:ext cx="187625" cy="1027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7689"/>
              </a:lnTo>
              <a:lnTo>
                <a:pt x="187625" y="1027689"/>
              </a:lnTo>
            </a:path>
          </a:pathLst>
        </a:custGeo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/>
          <a:endParaRPr lang="en-US"/>
        </a:p>
      </dgm:t>
    </dgm:pt>
    <dgm:pt modelId="{3F484F32-05F5-44DB-99AA-99D4A34ECAEA}" type="sibTrans" cxnId="{EADD90BC-7767-4FBD-9A0E-0DF216B7A4FF}">
      <dgm:prSet/>
      <dgm:spPr/>
      <dgm:t>
        <a:bodyPr/>
        <a:lstStyle/>
        <a:p>
          <a:pPr algn="ctr"/>
          <a:endParaRPr lang="en-US"/>
        </a:p>
      </dgm:t>
    </dgm:pt>
    <dgm:pt modelId="{CFF85A6C-E1DA-4D59-A0B1-8F0F8C009DE6}">
      <dgm:prSet phldrT="[Text]" custT="1"/>
      <dgm:spPr>
        <a:xfrm>
          <a:off x="5429927" y="855153"/>
          <a:ext cx="1230700" cy="171334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>
            <a:buChar char="•"/>
          </a:pPr>
          <a:r>
            <a:rPr lang="en-US" sz="9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SSSP</a:t>
          </a:r>
        </a:p>
      </dgm:t>
    </dgm:pt>
    <dgm:pt modelId="{2476F9BA-7915-45B6-9412-A1ADC9550893}" type="parTrans" cxnId="{D3949476-F3D3-4213-86A7-A38B3DA2B0D8}">
      <dgm:prSet/>
      <dgm:spPr/>
      <dgm:t>
        <a:bodyPr/>
        <a:lstStyle/>
        <a:p>
          <a:pPr algn="ctr"/>
          <a:endParaRPr lang="en-US"/>
        </a:p>
      </dgm:t>
    </dgm:pt>
    <dgm:pt modelId="{4E8F145B-2C75-4AB2-9720-8E512B2C18EB}" type="sibTrans" cxnId="{D3949476-F3D3-4213-86A7-A38B3DA2B0D8}">
      <dgm:prSet/>
      <dgm:spPr/>
      <dgm:t>
        <a:bodyPr/>
        <a:lstStyle/>
        <a:p>
          <a:pPr algn="ctr"/>
          <a:endParaRPr lang="en-US"/>
        </a:p>
      </dgm:t>
    </dgm:pt>
    <dgm:pt modelId="{9DB194A7-30EF-40DE-9172-33C739369D4D}">
      <dgm:prSet phldrT="[Text]" custT="1"/>
      <dgm:spPr>
        <a:xfrm>
          <a:off x="5417515" y="2739600"/>
          <a:ext cx="1367861" cy="108944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en-US" sz="900" b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Responsibilities &amp; Sub Committees</a:t>
          </a:r>
        </a:p>
      </dgm:t>
    </dgm:pt>
    <dgm:pt modelId="{304BF955-60AF-4A9F-83DC-804C84C4230E}" type="parTrans" cxnId="{AF372334-C238-4F0B-8484-5EE9C97B27AB}">
      <dgm:prSet/>
      <dgm:spPr>
        <a:xfrm>
          <a:off x="5242301" y="684139"/>
          <a:ext cx="175214" cy="2600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0185"/>
              </a:lnTo>
              <a:lnTo>
                <a:pt x="175214" y="2600185"/>
              </a:lnTo>
            </a:path>
          </a:pathLst>
        </a:custGeo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/>
          <a:endParaRPr lang="en-US"/>
        </a:p>
      </dgm:t>
    </dgm:pt>
    <dgm:pt modelId="{A4C52F0F-E7A3-4B42-BA0A-D0C5BC983F2C}" type="sibTrans" cxnId="{AF372334-C238-4F0B-8484-5EE9C97B27AB}">
      <dgm:prSet/>
      <dgm:spPr/>
      <dgm:t>
        <a:bodyPr/>
        <a:lstStyle/>
        <a:p>
          <a:pPr algn="ctr"/>
          <a:endParaRPr lang="en-US"/>
        </a:p>
      </dgm:t>
    </dgm:pt>
    <dgm:pt modelId="{128854A0-6FCE-40AE-AC34-0072089B464B}">
      <dgm:prSet phldrT="[Text]" custT="1"/>
      <dgm:spPr>
        <a:xfrm>
          <a:off x="3078069" y="2313022"/>
          <a:ext cx="1375829" cy="144425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>
            <a:buChar char="•"/>
          </a:pPr>
          <a:r>
            <a:rPr lang="en-US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OER/ZTC</a:t>
          </a:r>
        </a:p>
      </dgm:t>
    </dgm:pt>
    <dgm:pt modelId="{64BC8D75-1A49-4007-A049-28B65292C2C6}" type="parTrans" cxnId="{06703A24-C84B-4578-94DB-5EAEB4460C5F}">
      <dgm:prSet/>
      <dgm:spPr/>
      <dgm:t>
        <a:bodyPr/>
        <a:lstStyle/>
        <a:p>
          <a:pPr algn="ctr"/>
          <a:endParaRPr lang="en-US"/>
        </a:p>
      </dgm:t>
    </dgm:pt>
    <dgm:pt modelId="{313A1898-3E2B-46B9-AF1D-ED1952AF9391}" type="sibTrans" cxnId="{06703A24-C84B-4578-94DB-5EAEB4460C5F}">
      <dgm:prSet/>
      <dgm:spPr/>
      <dgm:t>
        <a:bodyPr/>
        <a:lstStyle/>
        <a:p>
          <a:pPr algn="ctr"/>
          <a:endParaRPr lang="en-US"/>
        </a:p>
      </dgm:t>
    </dgm:pt>
    <dgm:pt modelId="{74B93950-FF7C-45FF-B882-933C7DA258C1}">
      <dgm:prSet phldrT="[Text]" custT="1"/>
      <dgm:spPr>
        <a:xfrm>
          <a:off x="3078069" y="2313022"/>
          <a:ext cx="1375829" cy="144425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>
            <a:buChar char="•"/>
          </a:pPr>
          <a:r>
            <a:rPr lang="en-US" sz="9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Basic Skills</a:t>
          </a:r>
        </a:p>
      </dgm:t>
    </dgm:pt>
    <dgm:pt modelId="{B5FC91E0-04F9-488A-8B36-D612992C1379}" type="parTrans" cxnId="{0619C992-DD95-4934-92DD-9562E9EE16E5}">
      <dgm:prSet/>
      <dgm:spPr/>
      <dgm:t>
        <a:bodyPr/>
        <a:lstStyle/>
        <a:p>
          <a:pPr algn="ctr"/>
          <a:endParaRPr lang="en-US"/>
        </a:p>
      </dgm:t>
    </dgm:pt>
    <dgm:pt modelId="{624E5DC3-729C-4A10-A4AA-F4FB3789C1EC}" type="sibTrans" cxnId="{0619C992-DD95-4934-92DD-9562E9EE16E5}">
      <dgm:prSet/>
      <dgm:spPr/>
      <dgm:t>
        <a:bodyPr/>
        <a:lstStyle/>
        <a:p>
          <a:pPr algn="ctr"/>
          <a:endParaRPr lang="en-US"/>
        </a:p>
      </dgm:t>
    </dgm:pt>
    <dgm:pt modelId="{EA93E570-75CD-40B9-A5F6-29AE41D967F3}">
      <dgm:prSet phldrT="[Text]" custT="1"/>
      <dgm:spPr>
        <a:xfrm>
          <a:off x="3078069" y="2313022"/>
          <a:ext cx="1375829" cy="144425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>
            <a:buChar char="•"/>
          </a:pPr>
          <a:r>
            <a:rPr lang="en-US" sz="9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Honors</a:t>
          </a:r>
        </a:p>
      </dgm:t>
    </dgm:pt>
    <dgm:pt modelId="{0165D4E3-2F63-4A17-A8D3-482DC6868019}" type="parTrans" cxnId="{2FE3BE23-55A2-470E-9361-10D9448352D6}">
      <dgm:prSet/>
      <dgm:spPr/>
      <dgm:t>
        <a:bodyPr/>
        <a:lstStyle/>
        <a:p>
          <a:pPr algn="ctr"/>
          <a:endParaRPr lang="en-US"/>
        </a:p>
      </dgm:t>
    </dgm:pt>
    <dgm:pt modelId="{769029D5-0CA0-4A2B-BF5E-E484D94D0BE2}" type="sibTrans" cxnId="{2FE3BE23-55A2-470E-9361-10D9448352D6}">
      <dgm:prSet/>
      <dgm:spPr/>
      <dgm:t>
        <a:bodyPr/>
        <a:lstStyle/>
        <a:p>
          <a:pPr algn="ctr"/>
          <a:endParaRPr lang="en-US"/>
        </a:p>
      </dgm:t>
    </dgm:pt>
    <dgm:pt modelId="{667D35CF-B653-4A1A-B26F-2B8D3463CB1F}">
      <dgm:prSet phldrT="[Text]" custT="1"/>
      <dgm:spPr>
        <a:xfrm>
          <a:off x="480322" y="855153"/>
          <a:ext cx="1252261" cy="1120491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>
            <a:buChar char="•"/>
          </a:pPr>
          <a:r>
            <a:rPr lang="en-US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Facilities &amp; Safety</a:t>
          </a:r>
        </a:p>
      </dgm:t>
    </dgm:pt>
    <dgm:pt modelId="{3350FAF3-7460-4D5F-B9F9-D32DC4F22219}" type="parTrans" cxnId="{546155C4-C254-4327-845F-28E3D1020EC5}">
      <dgm:prSet/>
      <dgm:spPr/>
      <dgm:t>
        <a:bodyPr/>
        <a:lstStyle/>
        <a:p>
          <a:pPr algn="ctr"/>
          <a:endParaRPr lang="en-US"/>
        </a:p>
      </dgm:t>
    </dgm:pt>
    <dgm:pt modelId="{D99E37E8-457D-449E-BE68-2483A07D9BFD}" type="sibTrans" cxnId="{546155C4-C254-4327-845F-28E3D1020EC5}">
      <dgm:prSet/>
      <dgm:spPr/>
      <dgm:t>
        <a:bodyPr/>
        <a:lstStyle/>
        <a:p>
          <a:pPr algn="ctr"/>
          <a:endParaRPr lang="en-US"/>
        </a:p>
      </dgm:t>
    </dgm:pt>
    <dgm:pt modelId="{CC931F37-C6F4-4BF8-83EA-BA2281D99AE1}">
      <dgm:prSet phldrT="[Text]" custT="1"/>
      <dgm:spPr>
        <a:xfrm>
          <a:off x="480322" y="855153"/>
          <a:ext cx="1252261" cy="1120491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>
            <a:buChar char="•"/>
          </a:pPr>
          <a:r>
            <a:rPr lang="en-US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Technology</a:t>
          </a:r>
        </a:p>
      </dgm:t>
    </dgm:pt>
    <dgm:pt modelId="{58437B0B-99F5-4FED-9F48-A17906DD26B8}" type="parTrans" cxnId="{5463A9EA-06CC-438D-A7CB-DB1F3A1841AD}">
      <dgm:prSet/>
      <dgm:spPr/>
      <dgm:t>
        <a:bodyPr/>
        <a:lstStyle/>
        <a:p>
          <a:pPr algn="ctr"/>
          <a:endParaRPr lang="en-US"/>
        </a:p>
      </dgm:t>
    </dgm:pt>
    <dgm:pt modelId="{0CF21940-ACCA-4EF5-952B-C2123AB0A7FE}" type="sibTrans" cxnId="{5463A9EA-06CC-438D-A7CB-DB1F3A1841AD}">
      <dgm:prSet/>
      <dgm:spPr/>
      <dgm:t>
        <a:bodyPr/>
        <a:lstStyle/>
        <a:p>
          <a:pPr algn="ctr"/>
          <a:endParaRPr lang="en-US"/>
        </a:p>
      </dgm:t>
    </dgm:pt>
    <dgm:pt modelId="{7C25005A-E0C8-422D-9C64-A44C754F6588}">
      <dgm:prSet phldrT="[Text]" custT="1"/>
      <dgm:spPr>
        <a:xfrm>
          <a:off x="5429927" y="855153"/>
          <a:ext cx="1230700" cy="171334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>
            <a:buChar char="•"/>
          </a:pPr>
          <a:r>
            <a:rPr lang="en-US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Enrollment Management</a:t>
          </a:r>
        </a:p>
      </dgm:t>
    </dgm:pt>
    <dgm:pt modelId="{27E73EF5-F2BC-4B32-A506-1441F6AE5118}" type="parTrans" cxnId="{BE9B1AC3-3099-4878-9386-7D2857BC836A}">
      <dgm:prSet/>
      <dgm:spPr/>
      <dgm:t>
        <a:bodyPr/>
        <a:lstStyle/>
        <a:p>
          <a:pPr algn="ctr"/>
          <a:endParaRPr lang="en-US"/>
        </a:p>
      </dgm:t>
    </dgm:pt>
    <dgm:pt modelId="{4E1C6A56-65BD-4B8F-9971-7D3174DD316B}" type="sibTrans" cxnId="{BE9B1AC3-3099-4878-9386-7D2857BC836A}">
      <dgm:prSet/>
      <dgm:spPr/>
      <dgm:t>
        <a:bodyPr/>
        <a:lstStyle/>
        <a:p>
          <a:pPr algn="ctr"/>
          <a:endParaRPr lang="en-US"/>
        </a:p>
      </dgm:t>
    </dgm:pt>
    <dgm:pt modelId="{5C32E0DD-B050-4058-B2BE-72B40077C023}">
      <dgm:prSet phldrT="[Text]" custT="1"/>
      <dgm:spPr>
        <a:xfrm>
          <a:off x="5417515" y="2739600"/>
          <a:ext cx="1367861" cy="108944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>
            <a:buChar char="•"/>
          </a:pPr>
          <a:r>
            <a:rPr lang="en-US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SAS Advisory</a:t>
          </a:r>
        </a:p>
      </dgm:t>
    </dgm:pt>
    <dgm:pt modelId="{28968295-592B-4141-8B1A-4010795E10C3}" type="parTrans" cxnId="{96FFB885-62D1-46B2-9F4F-79F99D9F1D8A}">
      <dgm:prSet/>
      <dgm:spPr/>
      <dgm:t>
        <a:bodyPr/>
        <a:lstStyle/>
        <a:p>
          <a:pPr algn="ctr"/>
          <a:endParaRPr lang="en-US"/>
        </a:p>
      </dgm:t>
    </dgm:pt>
    <dgm:pt modelId="{87AAE008-0804-4509-AD89-3DE9AC642142}" type="sibTrans" cxnId="{96FFB885-62D1-46B2-9F4F-79F99D9F1D8A}">
      <dgm:prSet/>
      <dgm:spPr/>
      <dgm:t>
        <a:bodyPr/>
        <a:lstStyle/>
        <a:p>
          <a:pPr algn="ctr"/>
          <a:endParaRPr lang="en-US"/>
        </a:p>
      </dgm:t>
    </dgm:pt>
    <dgm:pt modelId="{2334E2F3-E17D-4B15-8633-27440F5D5607}">
      <dgm:prSet phldrT="[Text]" custT="1"/>
      <dgm:spPr>
        <a:xfrm>
          <a:off x="5417515" y="2739600"/>
          <a:ext cx="1367861" cy="108944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>
            <a:buChar char="•"/>
          </a:pPr>
          <a:r>
            <a:rPr lang="en-US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EOPS/Care Advisory</a:t>
          </a:r>
        </a:p>
      </dgm:t>
    </dgm:pt>
    <dgm:pt modelId="{3E2EF64F-5262-4BFE-8B86-8545D6437001}" type="parTrans" cxnId="{04474214-A1BC-4F3B-BBF7-995AD819AE31}">
      <dgm:prSet/>
      <dgm:spPr/>
      <dgm:t>
        <a:bodyPr/>
        <a:lstStyle/>
        <a:p>
          <a:pPr algn="ctr"/>
          <a:endParaRPr lang="en-US"/>
        </a:p>
      </dgm:t>
    </dgm:pt>
    <dgm:pt modelId="{222F5CCB-F014-42BE-9547-E83B249F2492}" type="sibTrans" cxnId="{04474214-A1BC-4F3B-BBF7-995AD819AE31}">
      <dgm:prSet/>
      <dgm:spPr/>
      <dgm:t>
        <a:bodyPr/>
        <a:lstStyle/>
        <a:p>
          <a:pPr algn="ctr"/>
          <a:endParaRPr lang="en-US"/>
        </a:p>
      </dgm:t>
    </dgm:pt>
    <dgm:pt modelId="{FA3FCEBD-745B-4418-B478-2D95F55F1223}">
      <dgm:prSet custT="1"/>
      <dgm:spPr>
        <a:xfrm>
          <a:off x="7651967" y="855153"/>
          <a:ext cx="1230820" cy="79934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>
            <a:buChar char="•"/>
          </a:pPr>
          <a:r>
            <a:rPr lang="en-US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Professional Development</a:t>
          </a:r>
        </a:p>
      </dgm:t>
    </dgm:pt>
    <dgm:pt modelId="{3DFEA568-BE4B-4A06-AC32-A165B5C74148}" type="parTrans" cxnId="{5CCA9850-175B-494F-A148-50E5D0D7249A}">
      <dgm:prSet/>
      <dgm:spPr/>
      <dgm:t>
        <a:bodyPr/>
        <a:lstStyle/>
        <a:p>
          <a:pPr algn="ctr"/>
          <a:endParaRPr lang="en-US"/>
        </a:p>
      </dgm:t>
    </dgm:pt>
    <dgm:pt modelId="{A4008278-7798-4ACF-801D-78901B88599E}" type="sibTrans" cxnId="{5CCA9850-175B-494F-A148-50E5D0D7249A}">
      <dgm:prSet/>
      <dgm:spPr/>
      <dgm:t>
        <a:bodyPr/>
        <a:lstStyle/>
        <a:p>
          <a:pPr algn="ctr"/>
          <a:endParaRPr lang="en-US"/>
        </a:p>
      </dgm:t>
    </dgm:pt>
    <dgm:pt modelId="{4187AE12-C04F-449F-988E-E33D44EB8EAD}">
      <dgm:prSet phldrT="[Text]" custT="1"/>
      <dgm:spPr>
        <a:xfrm>
          <a:off x="7651967" y="1825515"/>
          <a:ext cx="1499649" cy="995582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>
            <a:buChar char="•"/>
          </a:pPr>
          <a:r>
            <a:rPr lang="en-US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Grants</a:t>
          </a:r>
        </a:p>
      </dgm:t>
    </dgm:pt>
    <dgm:pt modelId="{D2A1F16D-B4ED-4295-A6ED-B42A973D543A}" type="parTrans" cxnId="{647C189E-F730-41BA-ABC3-8D24DA13EED8}">
      <dgm:prSet/>
      <dgm:spPr/>
      <dgm:t>
        <a:bodyPr/>
        <a:lstStyle/>
        <a:p>
          <a:pPr algn="ctr"/>
          <a:endParaRPr lang="en-US"/>
        </a:p>
      </dgm:t>
    </dgm:pt>
    <dgm:pt modelId="{C48B025B-8B9D-498C-B0DE-52D40B7945C9}" type="sibTrans" cxnId="{647C189E-F730-41BA-ABC3-8D24DA13EED8}">
      <dgm:prSet/>
      <dgm:spPr/>
      <dgm:t>
        <a:bodyPr/>
        <a:lstStyle/>
        <a:p>
          <a:pPr algn="ctr"/>
          <a:endParaRPr lang="en-US"/>
        </a:p>
      </dgm:t>
    </dgm:pt>
    <dgm:pt modelId="{279B9C66-778F-4789-9B86-C96D5F04E9D6}">
      <dgm:prSet phldrT="[Text]" custT="1"/>
      <dgm:spPr>
        <a:xfrm>
          <a:off x="7651967" y="1825515"/>
          <a:ext cx="1499649" cy="995582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>
            <a:buChar char="•"/>
          </a:pPr>
          <a:r>
            <a:rPr lang="en-US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Educational Master Plan</a:t>
          </a:r>
        </a:p>
      </dgm:t>
    </dgm:pt>
    <dgm:pt modelId="{70FF16BD-D142-41DE-8020-A7B00FFD513B}" type="parTrans" cxnId="{009E8893-8F1F-4C78-98DA-F41574A539F2}">
      <dgm:prSet/>
      <dgm:spPr/>
      <dgm:t>
        <a:bodyPr/>
        <a:lstStyle/>
        <a:p>
          <a:pPr algn="ctr"/>
          <a:endParaRPr lang="en-US"/>
        </a:p>
      </dgm:t>
    </dgm:pt>
    <dgm:pt modelId="{9636D61A-64B4-4667-8E1C-EAFAD7C0D6BF}" type="sibTrans" cxnId="{009E8893-8F1F-4C78-98DA-F41574A539F2}">
      <dgm:prSet/>
      <dgm:spPr/>
      <dgm:t>
        <a:bodyPr/>
        <a:lstStyle/>
        <a:p>
          <a:pPr algn="ctr"/>
          <a:endParaRPr lang="en-US"/>
        </a:p>
      </dgm:t>
    </dgm:pt>
    <dgm:pt modelId="{2DB2298C-72E6-4986-9F50-3BC061755A67}">
      <dgm:prSet phldrT="[Text]" custT="1"/>
      <dgm:spPr>
        <a:xfrm>
          <a:off x="7651967" y="1825515"/>
          <a:ext cx="1499649" cy="995582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>
            <a:buChar char="•"/>
          </a:pPr>
          <a:r>
            <a:rPr lang="en-US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Statewide Initiative</a:t>
          </a:r>
        </a:p>
      </dgm:t>
    </dgm:pt>
    <dgm:pt modelId="{E512F6DE-F38A-4D67-B030-14441C3BFEEF}" type="parTrans" cxnId="{0656A504-B14D-402C-9343-20DFBCC47E06}">
      <dgm:prSet/>
      <dgm:spPr/>
      <dgm:t>
        <a:bodyPr/>
        <a:lstStyle/>
        <a:p>
          <a:pPr algn="ctr"/>
          <a:endParaRPr lang="en-US"/>
        </a:p>
      </dgm:t>
    </dgm:pt>
    <dgm:pt modelId="{AAF6FD5A-7BFD-4B30-B9E0-E3022218154E}" type="sibTrans" cxnId="{0656A504-B14D-402C-9343-20DFBCC47E06}">
      <dgm:prSet/>
      <dgm:spPr/>
      <dgm:t>
        <a:bodyPr/>
        <a:lstStyle/>
        <a:p>
          <a:pPr algn="ctr"/>
          <a:endParaRPr lang="en-US"/>
        </a:p>
      </dgm:t>
    </dgm:pt>
    <dgm:pt modelId="{29ED9902-7188-4202-854D-9E9E8AB9E27B}">
      <dgm:prSet phldrT="[Text]" custT="1"/>
      <dgm:spPr>
        <a:xfrm>
          <a:off x="5417515" y="2739600"/>
          <a:ext cx="1367861" cy="108944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>
            <a:buChar char="•"/>
          </a:pPr>
          <a:r>
            <a:rPr lang="en-US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Scholarhips</a:t>
          </a:r>
        </a:p>
      </dgm:t>
    </dgm:pt>
    <dgm:pt modelId="{671B5E1A-E07B-464B-9F0A-F2FEA478501C}" type="parTrans" cxnId="{BEE56D4B-4593-4E47-8D2F-D38B506BB8DE}">
      <dgm:prSet/>
      <dgm:spPr/>
      <dgm:t>
        <a:bodyPr/>
        <a:lstStyle/>
        <a:p>
          <a:endParaRPr lang="en-US"/>
        </a:p>
      </dgm:t>
    </dgm:pt>
    <dgm:pt modelId="{CF06C1D1-F1DF-49DC-B212-E54985E9B8DE}" type="sibTrans" cxnId="{BEE56D4B-4593-4E47-8D2F-D38B506BB8DE}">
      <dgm:prSet/>
      <dgm:spPr/>
      <dgm:t>
        <a:bodyPr/>
        <a:lstStyle/>
        <a:p>
          <a:endParaRPr lang="en-US"/>
        </a:p>
      </dgm:t>
    </dgm:pt>
    <dgm:pt modelId="{4D07C5F2-B397-4A15-ADBC-3CDAE85537BD}">
      <dgm:prSet phldrT="[Text]" custT="1"/>
      <dgm:spPr>
        <a:xfrm>
          <a:off x="5417515" y="2739600"/>
          <a:ext cx="1367861" cy="108944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>
            <a:buChar char="•"/>
          </a:pPr>
          <a:r>
            <a:rPr lang="en-US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Commencement</a:t>
          </a:r>
        </a:p>
      </dgm:t>
    </dgm:pt>
    <dgm:pt modelId="{E151070A-9042-4670-B6E8-2B482F8275F4}" type="parTrans" cxnId="{8BECB98D-3628-4A5A-AA42-E4C34304AC16}">
      <dgm:prSet/>
      <dgm:spPr/>
      <dgm:t>
        <a:bodyPr/>
        <a:lstStyle/>
        <a:p>
          <a:endParaRPr lang="en-US"/>
        </a:p>
      </dgm:t>
    </dgm:pt>
    <dgm:pt modelId="{9B8C92C7-D32E-4B90-91C2-3AAA1A36314D}" type="sibTrans" cxnId="{8BECB98D-3628-4A5A-AA42-E4C34304AC16}">
      <dgm:prSet/>
      <dgm:spPr/>
      <dgm:t>
        <a:bodyPr/>
        <a:lstStyle/>
        <a:p>
          <a:endParaRPr lang="en-US"/>
        </a:p>
      </dgm:t>
    </dgm:pt>
    <dgm:pt modelId="{5AD2926D-4E5C-460A-B016-6F5298FD36C2}">
      <dgm:prSet phldrT="[Text]" custT="1"/>
      <dgm:spPr>
        <a:xfrm>
          <a:off x="5417515" y="2739600"/>
          <a:ext cx="1367861" cy="108944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>
            <a:buChar char="•"/>
          </a:pPr>
          <a:endParaRPr lang="en-US" sz="9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A1A01C93-7E71-496C-8AF1-7798A933CF96}" type="parTrans" cxnId="{480DC7D4-34B7-4E3D-B8CA-193058BB7FE8}">
      <dgm:prSet/>
      <dgm:spPr/>
      <dgm:t>
        <a:bodyPr/>
        <a:lstStyle/>
        <a:p>
          <a:endParaRPr lang="en-US"/>
        </a:p>
      </dgm:t>
    </dgm:pt>
    <dgm:pt modelId="{CDFE9C95-018E-4A81-902B-E58A40663D1E}" type="sibTrans" cxnId="{480DC7D4-34B7-4E3D-B8CA-193058BB7FE8}">
      <dgm:prSet/>
      <dgm:spPr/>
      <dgm:t>
        <a:bodyPr/>
        <a:lstStyle/>
        <a:p>
          <a:endParaRPr lang="en-US"/>
        </a:p>
      </dgm:t>
    </dgm:pt>
    <dgm:pt modelId="{3802E0A1-AA67-4C85-B6A2-E8A2ADBF4748}">
      <dgm:prSet phldrT="[Text]" custT="1"/>
      <dgm:spPr>
        <a:xfrm>
          <a:off x="3078069" y="855153"/>
          <a:ext cx="1591542" cy="1286854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>
            <a:buChar char="•"/>
          </a:pPr>
          <a:r>
            <a:rPr lang="en-US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Enrollment Management</a:t>
          </a:r>
        </a:p>
      </dgm:t>
    </dgm:pt>
    <dgm:pt modelId="{E61AC793-B059-4DD1-A99D-3CAD65101BA2}" type="parTrans" cxnId="{6AAF471B-F79D-4AC7-9BBF-A9332012BE0D}">
      <dgm:prSet/>
      <dgm:spPr/>
      <dgm:t>
        <a:bodyPr/>
        <a:lstStyle/>
        <a:p>
          <a:endParaRPr lang="en-US"/>
        </a:p>
      </dgm:t>
    </dgm:pt>
    <dgm:pt modelId="{E88C539B-5E17-4474-B34D-C556A93D200C}" type="sibTrans" cxnId="{6AAF471B-F79D-4AC7-9BBF-A9332012BE0D}">
      <dgm:prSet/>
      <dgm:spPr/>
      <dgm:t>
        <a:bodyPr/>
        <a:lstStyle/>
        <a:p>
          <a:endParaRPr lang="en-US"/>
        </a:p>
      </dgm:t>
    </dgm:pt>
    <dgm:pt modelId="{AC87777F-BC88-4FD9-A51F-77A647CC4166}">
      <dgm:prSet phldrT="[Text]" custT="1"/>
      <dgm:spPr>
        <a:xfrm>
          <a:off x="7651967" y="1825515"/>
          <a:ext cx="1499649" cy="995582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>
            <a:buChar char="•"/>
          </a:pPr>
          <a:r>
            <a:rPr lang="en-US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Strategic Initiatives</a:t>
          </a:r>
        </a:p>
      </dgm:t>
    </dgm:pt>
    <dgm:pt modelId="{F19F0E12-55C9-454B-A776-94BD0E98900B}" type="parTrans" cxnId="{8CF52F42-645E-4E0F-9E57-2F167F7E566F}">
      <dgm:prSet/>
      <dgm:spPr/>
      <dgm:t>
        <a:bodyPr/>
        <a:lstStyle/>
        <a:p>
          <a:endParaRPr lang="en-US"/>
        </a:p>
      </dgm:t>
    </dgm:pt>
    <dgm:pt modelId="{38C257C3-1922-4983-9C6E-7DA0EC195797}" type="sibTrans" cxnId="{8CF52F42-645E-4E0F-9E57-2F167F7E566F}">
      <dgm:prSet/>
      <dgm:spPr/>
      <dgm:t>
        <a:bodyPr/>
        <a:lstStyle/>
        <a:p>
          <a:endParaRPr lang="en-US"/>
        </a:p>
      </dgm:t>
    </dgm:pt>
    <dgm:pt modelId="{3A41118B-2906-482A-85E2-D7C4617F4B32}">
      <dgm:prSet phldrT="[Text]" custT="1"/>
      <dgm:spPr>
        <a:xfrm>
          <a:off x="3078069" y="855153"/>
          <a:ext cx="1591542" cy="1286854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>
            <a:buChar char="•"/>
          </a:pPr>
          <a:r>
            <a:rPr lang="en-US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Online Education</a:t>
          </a:r>
        </a:p>
      </dgm:t>
    </dgm:pt>
    <dgm:pt modelId="{53919B14-AC5A-4B0A-8F70-194606FD4069}" type="parTrans" cxnId="{1CC46EF9-2430-4ECE-AEAF-A2127042E27D}">
      <dgm:prSet/>
      <dgm:spPr/>
      <dgm:t>
        <a:bodyPr/>
        <a:lstStyle/>
        <a:p>
          <a:endParaRPr lang="en-US"/>
        </a:p>
      </dgm:t>
    </dgm:pt>
    <dgm:pt modelId="{7A3FB679-76F9-4211-B994-7280E6B220D6}" type="sibTrans" cxnId="{1CC46EF9-2430-4ECE-AEAF-A2127042E27D}">
      <dgm:prSet/>
      <dgm:spPr/>
      <dgm:t>
        <a:bodyPr/>
        <a:lstStyle/>
        <a:p>
          <a:endParaRPr lang="en-US"/>
        </a:p>
      </dgm:t>
    </dgm:pt>
    <dgm:pt modelId="{961FA778-2373-49A9-8D33-26456E7A30CA}">
      <dgm:prSet phldrT="[Text]" custT="1"/>
      <dgm:spPr>
        <a:xfrm>
          <a:off x="3078069" y="855153"/>
          <a:ext cx="1591542" cy="1286854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>
            <a:buChar char="•"/>
          </a:pPr>
          <a:r>
            <a:rPr lang="en-US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Curriculum</a:t>
          </a:r>
        </a:p>
      </dgm:t>
    </dgm:pt>
    <dgm:pt modelId="{FA80799C-72B4-4994-A9F3-8FAB646F7902}" type="parTrans" cxnId="{9B4C854D-E1C5-48FD-80DB-9631B9D3C256}">
      <dgm:prSet/>
      <dgm:spPr/>
      <dgm:t>
        <a:bodyPr/>
        <a:lstStyle/>
        <a:p>
          <a:endParaRPr lang="en-US"/>
        </a:p>
      </dgm:t>
    </dgm:pt>
    <dgm:pt modelId="{5DBE2BF5-EE12-4C7E-9AAF-9147F33381D1}" type="sibTrans" cxnId="{9B4C854D-E1C5-48FD-80DB-9631B9D3C256}">
      <dgm:prSet/>
      <dgm:spPr/>
      <dgm:t>
        <a:bodyPr/>
        <a:lstStyle/>
        <a:p>
          <a:endParaRPr lang="en-US"/>
        </a:p>
      </dgm:t>
    </dgm:pt>
    <dgm:pt modelId="{A8437756-9FA8-497A-9A2C-4E7F48475793}">
      <dgm:prSet phldrT="[Text]" custT="1"/>
      <dgm:spPr>
        <a:xfrm>
          <a:off x="3078069" y="855153"/>
          <a:ext cx="1591542" cy="1286854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>
            <a:buChar char="•"/>
          </a:pPr>
          <a:r>
            <a:rPr lang="en-US" sz="9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Accreditation</a:t>
          </a:r>
        </a:p>
      </dgm:t>
    </dgm:pt>
    <dgm:pt modelId="{53E72BC1-9FBA-4932-87E9-CDFC59D6DC49}" type="parTrans" cxnId="{FF8DAAD2-3B53-44DC-9BF5-3A91963AD282}">
      <dgm:prSet/>
      <dgm:spPr/>
      <dgm:t>
        <a:bodyPr/>
        <a:lstStyle/>
        <a:p>
          <a:endParaRPr lang="en-US"/>
        </a:p>
      </dgm:t>
    </dgm:pt>
    <dgm:pt modelId="{5E464796-B352-422C-B979-A1C4F94F76EC}" type="sibTrans" cxnId="{FF8DAAD2-3B53-44DC-9BF5-3A91963AD282}">
      <dgm:prSet/>
      <dgm:spPr/>
      <dgm:t>
        <a:bodyPr/>
        <a:lstStyle/>
        <a:p>
          <a:endParaRPr lang="en-US"/>
        </a:p>
      </dgm:t>
    </dgm:pt>
    <dgm:pt modelId="{7781453F-A233-46DF-ABDE-B9F84DC6CCDA}">
      <dgm:prSet phldrT="[Text]" custT="1"/>
      <dgm:spPr>
        <a:xfrm>
          <a:off x="3078069" y="2313022"/>
          <a:ext cx="1375829" cy="144425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>
            <a:buChar char="•"/>
          </a:pPr>
          <a:r>
            <a:rPr lang="en-US" sz="9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Non-Credit</a:t>
          </a:r>
        </a:p>
      </dgm:t>
    </dgm:pt>
    <dgm:pt modelId="{A45D4B2F-05B9-4F16-9136-087906FA0EE3}" type="parTrans" cxnId="{C7449AE9-DC8C-4C1A-B9E7-904B26434651}">
      <dgm:prSet/>
      <dgm:spPr/>
      <dgm:t>
        <a:bodyPr/>
        <a:lstStyle/>
        <a:p>
          <a:endParaRPr lang="en-US"/>
        </a:p>
      </dgm:t>
    </dgm:pt>
    <dgm:pt modelId="{2CC35A40-65E2-44ED-AEE6-EACD49F29EC0}" type="sibTrans" cxnId="{C7449AE9-DC8C-4C1A-B9E7-904B26434651}">
      <dgm:prSet/>
      <dgm:spPr/>
      <dgm:t>
        <a:bodyPr/>
        <a:lstStyle/>
        <a:p>
          <a:endParaRPr lang="en-US"/>
        </a:p>
      </dgm:t>
    </dgm:pt>
    <dgm:pt modelId="{70255383-F785-4832-850B-1D6F9D4BAB65}">
      <dgm:prSet phldrT="[Text]" custT="1"/>
      <dgm:spPr>
        <a:xfrm>
          <a:off x="3078069" y="2313022"/>
          <a:ext cx="1375829" cy="144425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>
            <a:buNone/>
          </a:pPr>
          <a:endParaRPr lang="en-US" sz="9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E278D18C-4C17-42B4-90FF-B2805FCF36EC}" type="parTrans" cxnId="{93464220-DBB3-4403-9A71-4227260CE86F}">
      <dgm:prSet/>
      <dgm:spPr/>
      <dgm:t>
        <a:bodyPr/>
        <a:lstStyle/>
        <a:p>
          <a:endParaRPr lang="en-US"/>
        </a:p>
      </dgm:t>
    </dgm:pt>
    <dgm:pt modelId="{3FEB4A7B-4FF5-477D-857F-87EC7D67B475}" type="sibTrans" cxnId="{93464220-DBB3-4403-9A71-4227260CE86F}">
      <dgm:prSet/>
      <dgm:spPr/>
      <dgm:t>
        <a:bodyPr/>
        <a:lstStyle/>
        <a:p>
          <a:endParaRPr lang="en-US"/>
        </a:p>
      </dgm:t>
    </dgm:pt>
    <dgm:pt modelId="{FB9E6CDC-DA24-433C-BA77-BF5E3B6AE207}">
      <dgm:prSet phldrT="[Text]" custT="1"/>
      <dgm:spPr>
        <a:xfrm>
          <a:off x="3078069" y="855153"/>
          <a:ext cx="1591542" cy="1286854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>
            <a:buChar char="•"/>
          </a:pPr>
          <a:r>
            <a:rPr lang="en-US" sz="9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Guided Pathways</a:t>
          </a:r>
        </a:p>
      </dgm:t>
    </dgm:pt>
    <dgm:pt modelId="{188B95D6-FB31-4B6A-8764-D3825173B47F}" type="parTrans" cxnId="{4E824A73-0CD1-4583-9CD0-4EA54AE1EEA4}">
      <dgm:prSet/>
      <dgm:spPr/>
      <dgm:t>
        <a:bodyPr/>
        <a:lstStyle/>
        <a:p>
          <a:endParaRPr lang="en-US"/>
        </a:p>
      </dgm:t>
    </dgm:pt>
    <dgm:pt modelId="{7EA2DCDE-7675-43D4-AAE9-794044BA833E}" type="sibTrans" cxnId="{4E824A73-0CD1-4583-9CD0-4EA54AE1EEA4}">
      <dgm:prSet/>
      <dgm:spPr/>
      <dgm:t>
        <a:bodyPr/>
        <a:lstStyle/>
        <a:p>
          <a:endParaRPr lang="en-US"/>
        </a:p>
      </dgm:t>
    </dgm:pt>
    <dgm:pt modelId="{AF0580BA-0C9D-4633-8F67-DA5656D10947}" type="pres">
      <dgm:prSet presAssocID="{053A1D71-983F-4FC3-9658-1D360DA0EA2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9FD481E-A65C-4F1B-8FF1-C190FD0DAB4B}" type="pres">
      <dgm:prSet presAssocID="{2E1DAA57-0D0D-44FD-BFA6-AD834B9DC6F0}" presName="root" presStyleCnt="0"/>
      <dgm:spPr/>
    </dgm:pt>
    <dgm:pt modelId="{CC9CAC9E-29EB-4A99-AFA5-B5D057EAF572}" type="pres">
      <dgm:prSet presAssocID="{2E1DAA57-0D0D-44FD-BFA6-AD834B9DC6F0}" presName="rootComposite" presStyleCnt="0"/>
      <dgm:spPr/>
    </dgm:pt>
    <dgm:pt modelId="{2BBF2B51-5645-47CE-AF80-DEF91A519779}" type="pres">
      <dgm:prSet presAssocID="{2E1DAA57-0D0D-44FD-BFA6-AD834B9DC6F0}" presName="rootText" presStyleLbl="node1" presStyleIdx="0" presStyleCnt="4" custScaleX="168761"/>
      <dgm:spPr/>
    </dgm:pt>
    <dgm:pt modelId="{1412D653-8C1E-4FE4-9FF7-63D3E18D7C16}" type="pres">
      <dgm:prSet presAssocID="{2E1DAA57-0D0D-44FD-BFA6-AD834B9DC6F0}" presName="rootConnector" presStyleLbl="node1" presStyleIdx="0" presStyleCnt="4"/>
      <dgm:spPr/>
    </dgm:pt>
    <dgm:pt modelId="{E2E729F2-395E-4C83-AE89-A52BED997F28}" type="pres">
      <dgm:prSet presAssocID="{2E1DAA57-0D0D-44FD-BFA6-AD834B9DC6F0}" presName="childShape" presStyleCnt="0"/>
      <dgm:spPr/>
    </dgm:pt>
    <dgm:pt modelId="{0C510306-E5DC-4AAF-9F00-DF9E10B3171A}" type="pres">
      <dgm:prSet presAssocID="{178078FC-FA99-4E6A-A604-8ABAE95EEA66}" presName="Name13" presStyleLbl="parChTrans1D2" presStyleIdx="0" presStyleCnt="7"/>
      <dgm:spPr/>
    </dgm:pt>
    <dgm:pt modelId="{BB2C6865-82E1-4FF1-9D6E-6D35392E113C}" type="pres">
      <dgm:prSet presAssocID="{EA9B0FE3-4424-41DB-9226-2679892EF2BC}" presName="childText" presStyleLbl="bgAcc1" presStyleIdx="0" presStyleCnt="7" custScaleX="114415" custScaleY="163801">
        <dgm:presLayoutVars>
          <dgm:bulletEnabled val="1"/>
        </dgm:presLayoutVars>
      </dgm:prSet>
      <dgm:spPr/>
    </dgm:pt>
    <dgm:pt modelId="{FA029CB9-4F03-4F1C-A1A4-6C2B32153430}" type="pres">
      <dgm:prSet presAssocID="{0AE1808C-D3C1-4444-87CA-74A6F39727AA}" presName="root" presStyleCnt="0"/>
      <dgm:spPr/>
    </dgm:pt>
    <dgm:pt modelId="{96BC9F28-FEB2-400F-AE7A-118334904AB2}" type="pres">
      <dgm:prSet presAssocID="{0AE1808C-D3C1-4444-87CA-74A6F39727AA}" presName="rootComposite" presStyleCnt="0"/>
      <dgm:spPr/>
    </dgm:pt>
    <dgm:pt modelId="{BD0AC501-480B-4C16-8EE6-B478A67E31CE}" type="pres">
      <dgm:prSet presAssocID="{0AE1808C-D3C1-4444-87CA-74A6F39727AA}" presName="rootText" presStyleLbl="node1" presStyleIdx="1" presStyleCnt="4" custScaleX="149346"/>
      <dgm:spPr/>
    </dgm:pt>
    <dgm:pt modelId="{6A5F39AA-711D-4420-A7CD-0799D2E0954B}" type="pres">
      <dgm:prSet presAssocID="{0AE1808C-D3C1-4444-87CA-74A6F39727AA}" presName="rootConnector" presStyleLbl="node1" presStyleIdx="1" presStyleCnt="4"/>
      <dgm:spPr/>
    </dgm:pt>
    <dgm:pt modelId="{61B4623D-4CBD-4F48-882F-3E0CBA1D440B}" type="pres">
      <dgm:prSet presAssocID="{0AE1808C-D3C1-4444-87CA-74A6F39727AA}" presName="childShape" presStyleCnt="0"/>
      <dgm:spPr/>
    </dgm:pt>
    <dgm:pt modelId="{3F0788F3-9DE7-42AB-8BF5-8AD80EEEB72D}" type="pres">
      <dgm:prSet presAssocID="{F6592480-1A89-40D3-9443-BCB71E46B03A}" presName="Name13" presStyleLbl="parChTrans1D2" presStyleIdx="1" presStyleCnt="7"/>
      <dgm:spPr/>
    </dgm:pt>
    <dgm:pt modelId="{F8B6742A-3676-4477-9A4C-01430D2EAAFD}" type="pres">
      <dgm:prSet presAssocID="{4FE54585-9C4A-4681-8F8B-879B879DE6D1}" presName="childText" presStyleLbl="bgAcc1" presStyleIdx="1" presStyleCnt="7" custScaleX="145414" custScaleY="188121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C3673663-1C77-48D2-BDA2-48A4C50F35B6}" type="pres">
      <dgm:prSet presAssocID="{8EDB6B89-8539-4382-9808-AA2837FBF614}" presName="Name13" presStyleLbl="parChTrans1D2" presStyleIdx="2" presStyleCnt="7"/>
      <dgm:spPr/>
    </dgm:pt>
    <dgm:pt modelId="{395B4A7E-1A97-43B7-8F99-6DF8C5FF89E9}" type="pres">
      <dgm:prSet presAssocID="{15E01C19-0EF9-4029-886D-C9DEB9C9408C}" presName="childText" presStyleLbl="bgAcc1" presStyleIdx="2" presStyleCnt="7" custScaleX="125705" custScaleY="211131">
        <dgm:presLayoutVars>
          <dgm:bulletEnabled val="1"/>
        </dgm:presLayoutVars>
      </dgm:prSet>
      <dgm:spPr/>
    </dgm:pt>
    <dgm:pt modelId="{675D3541-F9F6-4396-845D-8E6F26846B0A}" type="pres">
      <dgm:prSet presAssocID="{1FEE60C3-DBD8-48A2-A5FF-82F268FF4A7E}" presName="root" presStyleCnt="0"/>
      <dgm:spPr/>
    </dgm:pt>
    <dgm:pt modelId="{71E03645-BA0C-4898-A770-CEB1E29A28F4}" type="pres">
      <dgm:prSet presAssocID="{1FEE60C3-DBD8-48A2-A5FF-82F268FF4A7E}" presName="rootComposite" presStyleCnt="0"/>
      <dgm:spPr/>
    </dgm:pt>
    <dgm:pt modelId="{8F7AD61A-EFC7-4126-B6C6-70ED07DCC624}" type="pres">
      <dgm:prSet presAssocID="{1FEE60C3-DBD8-48A2-A5FF-82F268FF4A7E}" presName="rootText" presStyleLbl="node1" presStyleIdx="2" presStyleCnt="4" custScaleX="137142"/>
      <dgm:spPr/>
    </dgm:pt>
    <dgm:pt modelId="{527E7233-44A0-4500-B555-40EED9ECAE06}" type="pres">
      <dgm:prSet presAssocID="{1FEE60C3-DBD8-48A2-A5FF-82F268FF4A7E}" presName="rootConnector" presStyleLbl="node1" presStyleIdx="2" presStyleCnt="4"/>
      <dgm:spPr/>
    </dgm:pt>
    <dgm:pt modelId="{4076AB5F-A00E-488C-9675-C4D38D2DEE0D}" type="pres">
      <dgm:prSet presAssocID="{1FEE60C3-DBD8-48A2-A5FF-82F268FF4A7E}" presName="childShape" presStyleCnt="0"/>
      <dgm:spPr/>
    </dgm:pt>
    <dgm:pt modelId="{46E3388D-0DD3-4863-A63E-84DA51548E68}" type="pres">
      <dgm:prSet presAssocID="{E9671E04-A903-4176-8869-E6F47921FB76}" presName="Name13" presStyleLbl="parChTrans1D2" presStyleIdx="3" presStyleCnt="7"/>
      <dgm:spPr/>
    </dgm:pt>
    <dgm:pt modelId="{EBA9E962-4CAB-4FAE-ABD0-006FFAF0776A}" type="pres">
      <dgm:prSet presAssocID="{E10FC51D-2553-4EF6-B146-A762CDC2BFCD}" presName="childText" presStyleLbl="bgAcc1" presStyleIdx="3" presStyleCnt="7" custScaleX="112445" custScaleY="250469">
        <dgm:presLayoutVars>
          <dgm:bulletEnabled val="1"/>
        </dgm:presLayoutVars>
      </dgm:prSet>
      <dgm:spPr/>
    </dgm:pt>
    <dgm:pt modelId="{DC703FF1-AEA0-43AF-8D58-9DB3DDD671AA}" type="pres">
      <dgm:prSet presAssocID="{304BF955-60AF-4A9F-83DC-804C84C4230E}" presName="Name13" presStyleLbl="parChTrans1D2" presStyleIdx="4" presStyleCnt="7"/>
      <dgm:spPr/>
    </dgm:pt>
    <dgm:pt modelId="{682D4046-B4E9-4441-832F-753779E43133}" type="pres">
      <dgm:prSet presAssocID="{9DB194A7-30EF-40DE-9172-33C739369D4D}" presName="childText" presStyleLbl="bgAcc1" presStyleIdx="4" presStyleCnt="7" custScaleX="124977" custScaleY="159263" custLinFactNeighborX="-1134" custLinFactNeighborY="20972">
        <dgm:presLayoutVars>
          <dgm:bulletEnabled val="1"/>
        </dgm:presLayoutVars>
      </dgm:prSet>
      <dgm:spPr/>
    </dgm:pt>
    <dgm:pt modelId="{815DDA8A-8A0B-4401-B76E-33BDA792C179}" type="pres">
      <dgm:prSet presAssocID="{209813F7-1021-42CE-A8A2-7FFF811184F1}" presName="root" presStyleCnt="0"/>
      <dgm:spPr/>
    </dgm:pt>
    <dgm:pt modelId="{CC6371B5-F962-4C38-A290-EE7B14D5B616}" type="pres">
      <dgm:prSet presAssocID="{209813F7-1021-42CE-A8A2-7FFF811184F1}" presName="rootComposite" presStyleCnt="0"/>
      <dgm:spPr/>
    </dgm:pt>
    <dgm:pt modelId="{55D17A46-EBEE-4AEE-AB29-9B2F7F4B70B8}" type="pres">
      <dgm:prSet presAssocID="{209813F7-1021-42CE-A8A2-7FFF811184F1}" presName="rootText" presStyleLbl="node1" presStyleIdx="3" presStyleCnt="4" custScaleX="138514"/>
      <dgm:spPr/>
    </dgm:pt>
    <dgm:pt modelId="{F9DB6717-90A3-4B4F-A443-8E194C93A988}" type="pres">
      <dgm:prSet presAssocID="{209813F7-1021-42CE-A8A2-7FFF811184F1}" presName="rootConnector" presStyleLbl="node1" presStyleIdx="3" presStyleCnt="4"/>
      <dgm:spPr/>
    </dgm:pt>
    <dgm:pt modelId="{445687C3-B3A4-4D14-BE82-393CE529DC8A}" type="pres">
      <dgm:prSet presAssocID="{209813F7-1021-42CE-A8A2-7FFF811184F1}" presName="childShape" presStyleCnt="0"/>
      <dgm:spPr/>
    </dgm:pt>
    <dgm:pt modelId="{1667B1F2-C36E-4495-94EC-59F498FAF49B}" type="pres">
      <dgm:prSet presAssocID="{3B152D54-6E17-40B1-9C4F-FC63FF6E2754}" presName="Name13" presStyleLbl="parChTrans1D2" presStyleIdx="5" presStyleCnt="7"/>
      <dgm:spPr/>
    </dgm:pt>
    <dgm:pt modelId="{89A2D1E9-42B3-4DAC-A2FF-E1570A6EA9CE}" type="pres">
      <dgm:prSet presAssocID="{B635699F-3087-4D2F-B6D8-83195DE6452A}" presName="childText" presStyleLbl="bgAcc1" presStyleIdx="5" presStyleCnt="7" custScaleX="112456" custScaleY="116854">
        <dgm:presLayoutVars>
          <dgm:bulletEnabled val="1"/>
        </dgm:presLayoutVars>
      </dgm:prSet>
      <dgm:spPr/>
    </dgm:pt>
    <dgm:pt modelId="{893C66A9-6280-4D46-B709-C6C5D6C516DF}" type="pres">
      <dgm:prSet presAssocID="{8DB4C28C-8FB1-4A97-AFD2-CB54AA9766D7}" presName="Name13" presStyleLbl="parChTrans1D2" presStyleIdx="6" presStyleCnt="7"/>
      <dgm:spPr/>
    </dgm:pt>
    <dgm:pt modelId="{DD3CB9A8-5C4A-438D-885E-3218CA23C614}" type="pres">
      <dgm:prSet presAssocID="{98FD547A-81BB-44D7-AC2C-CD4816CFF659}" presName="childText" presStyleLbl="bgAcc1" presStyleIdx="6" presStyleCnt="7" custScaleX="137018" custScaleY="145541">
        <dgm:presLayoutVars>
          <dgm:bulletEnabled val="1"/>
        </dgm:presLayoutVars>
      </dgm:prSet>
      <dgm:spPr/>
    </dgm:pt>
  </dgm:ptLst>
  <dgm:cxnLst>
    <dgm:cxn modelId="{9B6E3B00-EC3F-4C30-B058-0533650C07EF}" type="presOf" srcId="{2E1DAA57-0D0D-44FD-BFA6-AD834B9DC6F0}" destId="{1412D653-8C1E-4FE4-9FF7-63D3E18D7C16}" srcOrd="1" destOrd="0" presId="urn:microsoft.com/office/officeart/2005/8/layout/hierarchy3"/>
    <dgm:cxn modelId="{0F798401-6682-47CB-B657-57587E50EEEA}" type="presOf" srcId="{9DB194A7-30EF-40DE-9172-33C739369D4D}" destId="{682D4046-B4E9-4441-832F-753779E43133}" srcOrd="0" destOrd="0" presId="urn:microsoft.com/office/officeart/2005/8/layout/hierarchy3"/>
    <dgm:cxn modelId="{04F6AA03-34DC-426E-9B93-5A696FDA469E}" type="presOf" srcId="{FA3FCEBD-745B-4418-B478-2D95F55F1223}" destId="{89A2D1E9-42B3-4DAC-A2FF-E1570A6EA9CE}" srcOrd="0" destOrd="1" presId="urn:microsoft.com/office/officeart/2005/8/layout/hierarchy3"/>
    <dgm:cxn modelId="{0656A504-B14D-402C-9343-20DFBCC47E06}" srcId="{98FD547A-81BB-44D7-AC2C-CD4816CFF659}" destId="{2DB2298C-72E6-4986-9F50-3BC061755A67}" srcOrd="3" destOrd="0" parTransId="{E512F6DE-F38A-4D67-B030-14441C3BFEEF}" sibTransId="{AAF6FD5A-7BFD-4B30-B9E0-E3022218154E}"/>
    <dgm:cxn modelId="{BFD7250A-A1FB-4200-8866-16D00F94ABBB}" type="presOf" srcId="{70255383-F785-4832-850B-1D6F9D4BAB65}" destId="{395B4A7E-1A97-43B7-8F99-6DF8C5FF89E9}" srcOrd="0" destOrd="5" presId="urn:microsoft.com/office/officeart/2005/8/layout/hierarchy3"/>
    <dgm:cxn modelId="{56D96F0B-A069-45A4-9DEF-B757CC53320B}" type="presOf" srcId="{EA9B0FE3-4424-41DB-9226-2679892EF2BC}" destId="{BB2C6865-82E1-4FF1-9D6E-6D35392E113C}" srcOrd="0" destOrd="0" presId="urn:microsoft.com/office/officeart/2005/8/layout/hierarchy3"/>
    <dgm:cxn modelId="{D17AD70B-6399-4C74-B154-BE9F2DE16998}" type="presOf" srcId="{5AD2926D-4E5C-460A-B016-6F5298FD36C2}" destId="{682D4046-B4E9-4441-832F-753779E43133}" srcOrd="0" destOrd="5" presId="urn:microsoft.com/office/officeart/2005/8/layout/hierarchy3"/>
    <dgm:cxn modelId="{4CE62414-8188-4E60-8BD4-C3AEA0198C02}" type="presOf" srcId="{74B93950-FF7C-45FF-B882-933C7DA258C1}" destId="{395B4A7E-1A97-43B7-8F99-6DF8C5FF89E9}" srcOrd="0" destOrd="2" presId="urn:microsoft.com/office/officeart/2005/8/layout/hierarchy3"/>
    <dgm:cxn modelId="{04474214-A1BC-4F3B-BBF7-995AD819AE31}" srcId="{9DB194A7-30EF-40DE-9172-33C739369D4D}" destId="{2334E2F3-E17D-4B15-8633-27440F5D5607}" srcOrd="1" destOrd="0" parTransId="{3E2EF64F-5262-4BFE-8B86-8545D6437001}" sibTransId="{222F5CCB-F014-42BE-9547-E83B249F2492}"/>
    <dgm:cxn modelId="{6CDB7214-C3F3-4531-ADE1-1BB4E5DBDE41}" type="presOf" srcId="{1FEE60C3-DBD8-48A2-A5FF-82F268FF4A7E}" destId="{8F7AD61A-EFC7-4126-B6C6-70ED07DCC624}" srcOrd="0" destOrd="0" presId="urn:microsoft.com/office/officeart/2005/8/layout/hierarchy3"/>
    <dgm:cxn modelId="{6AAF471B-F79D-4AC7-9BBF-A9332012BE0D}" srcId="{4FE54585-9C4A-4681-8F8B-879B879DE6D1}" destId="{3802E0A1-AA67-4C85-B6A2-E8A2ADBF4748}" srcOrd="1" destOrd="0" parTransId="{E61AC793-B059-4DD1-A99D-3CAD65101BA2}" sibTransId="{E88C539B-5E17-4474-B34D-C556A93D200C}"/>
    <dgm:cxn modelId="{2062921C-0652-4366-A48E-60C12526F565}" type="presOf" srcId="{AC87777F-BC88-4FD9-A51F-77A647CC4166}" destId="{DD3CB9A8-5C4A-438D-885E-3218CA23C614}" srcOrd="0" destOrd="3" presId="urn:microsoft.com/office/officeart/2005/8/layout/hierarchy3"/>
    <dgm:cxn modelId="{9B4B3F20-AFCD-45B3-8566-A0BB8918A5D9}" srcId="{B635699F-3087-4D2F-B6D8-83195DE6452A}" destId="{F0D41696-2DAA-4255-B295-C3AB810A0BEA}" srcOrd="1" destOrd="0" parTransId="{76AE6A57-8D17-474A-BB63-5E083A9E386D}" sibTransId="{9F13C7B9-8F92-467A-8F9A-3E6913FF0B6C}"/>
    <dgm:cxn modelId="{93464220-DBB3-4403-9A71-4227260CE86F}" srcId="{15E01C19-0EF9-4029-886D-C9DEB9C9408C}" destId="{70255383-F785-4832-850B-1D6F9D4BAB65}" srcOrd="4" destOrd="0" parTransId="{E278D18C-4C17-42B4-90FF-B2805FCF36EC}" sibTransId="{3FEB4A7B-4FF5-477D-857F-87EC7D67B475}"/>
    <dgm:cxn modelId="{8B0C4D21-C646-4E23-BD07-0ACAB0B24E7B}" type="presOf" srcId="{E58097C6-4A3A-4639-87B1-68846C7B1A58}" destId="{EBA9E962-4CAB-4FAE-ABD0-006FFAF0776A}" srcOrd="0" destOrd="3" presId="urn:microsoft.com/office/officeart/2005/8/layout/hierarchy3"/>
    <dgm:cxn modelId="{ED206623-3A71-4FCC-82D7-2A827AF679A1}" type="presOf" srcId="{961FA778-2373-49A9-8D33-26456E7A30CA}" destId="{F8B6742A-3676-4477-9A4C-01430D2EAAFD}" srcOrd="0" destOrd="1" presId="urn:microsoft.com/office/officeart/2005/8/layout/hierarchy3"/>
    <dgm:cxn modelId="{2FE3BE23-55A2-470E-9361-10D9448352D6}" srcId="{15E01C19-0EF9-4029-886D-C9DEB9C9408C}" destId="{EA93E570-75CD-40B9-A5F6-29AE41D967F3}" srcOrd="2" destOrd="0" parTransId="{0165D4E3-2F63-4A17-A8D3-482DC6868019}" sibTransId="{769029D5-0CA0-4A2B-BF5E-E484D94D0BE2}"/>
    <dgm:cxn modelId="{CD870024-B08A-46FB-B978-0A8AE99FFA47}" srcId="{209813F7-1021-42CE-A8A2-7FFF811184F1}" destId="{B635699F-3087-4D2F-B6D8-83195DE6452A}" srcOrd="0" destOrd="0" parTransId="{3B152D54-6E17-40B1-9C4F-FC63FF6E2754}" sibTransId="{4A13B904-EC85-4A0E-9F60-23BB1F283E4E}"/>
    <dgm:cxn modelId="{06703A24-C84B-4578-94DB-5EAEB4460C5F}" srcId="{15E01C19-0EF9-4029-886D-C9DEB9C9408C}" destId="{128854A0-6FCE-40AE-AC34-0072089B464B}" srcOrd="0" destOrd="0" parTransId="{64BC8D75-1A49-4007-A049-28B65292C2C6}" sibTransId="{313A1898-3E2B-46B9-AF1D-ED1952AF9391}"/>
    <dgm:cxn modelId="{2F9E3329-AA97-404D-B593-DB0C172E13F0}" type="presOf" srcId="{7C25005A-E0C8-422D-9C64-A44C754F6588}" destId="{EBA9E962-4CAB-4FAE-ABD0-006FFAF0776A}" srcOrd="0" destOrd="1" presId="urn:microsoft.com/office/officeart/2005/8/layout/hierarchy3"/>
    <dgm:cxn modelId="{1972802B-608D-44AE-90E7-95477997F3B7}" type="presOf" srcId="{3B152D54-6E17-40B1-9C4F-FC63FF6E2754}" destId="{1667B1F2-C36E-4495-94EC-59F498FAF49B}" srcOrd="0" destOrd="0" presId="urn:microsoft.com/office/officeart/2005/8/layout/hierarchy3"/>
    <dgm:cxn modelId="{21E60732-6476-4114-A5DA-B1B78A912821}" srcId="{053A1D71-983F-4FC3-9658-1D360DA0EA2F}" destId="{209813F7-1021-42CE-A8A2-7FFF811184F1}" srcOrd="3" destOrd="0" parTransId="{DB665474-B6D1-4E87-BEB2-41AA0355764B}" sibTransId="{E91C72D9-3B4B-4BC2-9A6C-9CC031595CD1}"/>
    <dgm:cxn modelId="{CD4E3A32-78FA-4D9E-8938-E35C14B938F0}" type="presOf" srcId="{128854A0-6FCE-40AE-AC34-0072089B464B}" destId="{395B4A7E-1A97-43B7-8F99-6DF8C5FF89E9}" srcOrd="0" destOrd="1" presId="urn:microsoft.com/office/officeart/2005/8/layout/hierarchy3"/>
    <dgm:cxn modelId="{AF372334-C238-4F0B-8484-5EE9C97B27AB}" srcId="{1FEE60C3-DBD8-48A2-A5FF-82F268FF4A7E}" destId="{9DB194A7-30EF-40DE-9172-33C739369D4D}" srcOrd="1" destOrd="0" parTransId="{304BF955-60AF-4A9F-83DC-804C84C4230E}" sibTransId="{A4C52F0F-E7A3-4B42-BA0A-D0C5BC983F2C}"/>
    <dgm:cxn modelId="{3DBF973A-AA74-4417-9608-E37D66F823D0}" type="presOf" srcId="{1FEE60C3-DBD8-48A2-A5FF-82F268FF4A7E}" destId="{527E7233-44A0-4500-B555-40EED9ECAE06}" srcOrd="1" destOrd="0" presId="urn:microsoft.com/office/officeart/2005/8/layout/hierarchy3"/>
    <dgm:cxn modelId="{A14CEE3A-803A-4D34-BAD3-7440AEC05133}" type="presOf" srcId="{304BF955-60AF-4A9F-83DC-804C84C4230E}" destId="{DC703FF1-AEA0-43AF-8D58-9DB3DDD671AA}" srcOrd="0" destOrd="0" presId="urn:microsoft.com/office/officeart/2005/8/layout/hierarchy3"/>
    <dgm:cxn modelId="{A45D033B-3523-4367-BFCE-16792C2868C7}" type="presOf" srcId="{2E1DAA57-0D0D-44FD-BFA6-AD834B9DC6F0}" destId="{2BBF2B51-5645-47CE-AF80-DEF91A519779}" srcOrd="0" destOrd="0" presId="urn:microsoft.com/office/officeart/2005/8/layout/hierarchy3"/>
    <dgm:cxn modelId="{8CF52F42-645E-4E0F-9E57-2F167F7E566F}" srcId="{98FD547A-81BB-44D7-AC2C-CD4816CFF659}" destId="{AC87777F-BC88-4FD9-A51F-77A647CC4166}" srcOrd="2" destOrd="0" parTransId="{F19F0E12-55C9-454B-A776-94BD0E98900B}" sibTransId="{38C257C3-1922-4983-9C6E-7DA0EC195797}"/>
    <dgm:cxn modelId="{69D28F64-D7BD-40F4-B616-B470F9B832CB}" type="presOf" srcId="{209813F7-1021-42CE-A8A2-7FFF811184F1}" destId="{F9DB6717-90A3-4B4F-A443-8E194C93A988}" srcOrd="1" destOrd="0" presId="urn:microsoft.com/office/officeart/2005/8/layout/hierarchy3"/>
    <dgm:cxn modelId="{8B50DF65-A1C6-4530-BF2D-05C128B236D6}" type="presOf" srcId="{0AE1808C-D3C1-4444-87CA-74A6F39727AA}" destId="{6A5F39AA-711D-4420-A7CD-0799D2E0954B}" srcOrd="1" destOrd="0" presId="urn:microsoft.com/office/officeart/2005/8/layout/hierarchy3"/>
    <dgm:cxn modelId="{CF074F68-A40D-47D0-9111-74CA61E2B648}" type="presOf" srcId="{8EDB6B89-8539-4382-9808-AA2837FBF614}" destId="{C3673663-1C77-48D2-BDA2-48A4C50F35B6}" srcOrd="0" destOrd="0" presId="urn:microsoft.com/office/officeart/2005/8/layout/hierarchy3"/>
    <dgm:cxn modelId="{1E7A2269-F6A8-4E92-9788-FDBF3F8E9F3C}" type="presOf" srcId="{F6592480-1A89-40D3-9443-BCB71E46B03A}" destId="{3F0788F3-9DE7-42AB-8BF5-8AD80EEEB72D}" srcOrd="0" destOrd="0" presId="urn:microsoft.com/office/officeart/2005/8/layout/hierarchy3"/>
    <dgm:cxn modelId="{CB6D696B-D228-4F71-9199-D93C4812BBC2}" type="presOf" srcId="{4187AE12-C04F-449F-988E-E33D44EB8EAD}" destId="{DD3CB9A8-5C4A-438D-885E-3218CA23C614}" srcOrd="0" destOrd="1" presId="urn:microsoft.com/office/officeart/2005/8/layout/hierarchy3"/>
    <dgm:cxn modelId="{BEE56D4B-4593-4E47-8D2F-D38B506BB8DE}" srcId="{9DB194A7-30EF-40DE-9172-33C739369D4D}" destId="{29ED9902-7188-4202-854D-9E9E8AB9E27B}" srcOrd="2" destOrd="0" parTransId="{671B5E1A-E07B-464B-9F0A-F2FEA478501C}" sibTransId="{CF06C1D1-F1DF-49DC-B212-E54985E9B8DE}"/>
    <dgm:cxn modelId="{1CCFA24C-8578-4F3A-8D31-467998F775BA}" type="presOf" srcId="{3802E0A1-AA67-4C85-B6A2-E8A2ADBF4748}" destId="{F8B6742A-3676-4477-9A4C-01430D2EAAFD}" srcOrd="0" destOrd="2" presId="urn:microsoft.com/office/officeart/2005/8/layout/hierarchy3"/>
    <dgm:cxn modelId="{9B4C854D-E1C5-48FD-80DB-9631B9D3C256}" srcId="{4FE54585-9C4A-4681-8F8B-879B879DE6D1}" destId="{961FA778-2373-49A9-8D33-26456E7A30CA}" srcOrd="0" destOrd="0" parTransId="{FA80799C-72B4-4994-A9F3-8FAB646F7902}" sibTransId="{5DBE2BF5-EE12-4C7E-9AAF-9147F33381D1}"/>
    <dgm:cxn modelId="{5CCA9850-175B-494F-A148-50E5D0D7249A}" srcId="{B635699F-3087-4D2F-B6D8-83195DE6452A}" destId="{FA3FCEBD-745B-4418-B478-2D95F55F1223}" srcOrd="0" destOrd="0" parTransId="{3DFEA568-BE4B-4A06-AC32-A165B5C74148}" sibTransId="{A4008278-7798-4ACF-801D-78901B88599E}"/>
    <dgm:cxn modelId="{652B7952-807B-4B7A-AEED-12CA403D157C}" type="presOf" srcId="{2DB2298C-72E6-4986-9F50-3BC061755A67}" destId="{DD3CB9A8-5C4A-438D-885E-3218CA23C614}" srcOrd="0" destOrd="4" presId="urn:microsoft.com/office/officeart/2005/8/layout/hierarchy3"/>
    <dgm:cxn modelId="{36173853-D69F-47F8-A581-7C61BD4A890A}" type="presOf" srcId="{FB9E6CDC-DA24-433C-BA77-BF5E3B6AE207}" destId="{F8B6742A-3676-4477-9A4C-01430D2EAAFD}" srcOrd="0" destOrd="5" presId="urn:microsoft.com/office/officeart/2005/8/layout/hierarchy3"/>
    <dgm:cxn modelId="{4E824A73-0CD1-4583-9CD0-4EA54AE1EEA4}" srcId="{4FE54585-9C4A-4681-8F8B-879B879DE6D1}" destId="{FB9E6CDC-DA24-433C-BA77-BF5E3B6AE207}" srcOrd="4" destOrd="0" parTransId="{188B95D6-FB31-4B6A-8764-D3825173B47F}" sibTransId="{7EA2DCDE-7675-43D4-AAE9-794044BA833E}"/>
    <dgm:cxn modelId="{D3949476-F3D3-4213-86A7-A38B3DA2B0D8}" srcId="{E10FC51D-2553-4EF6-B146-A762CDC2BFCD}" destId="{CFF85A6C-E1DA-4D59-A0B1-8F0F8C009DE6}" srcOrd="1" destOrd="0" parTransId="{2476F9BA-7915-45B6-9412-A1ADC9550893}" sibTransId="{4E8F145B-2C75-4AB2-9720-8E512B2C18EB}"/>
    <dgm:cxn modelId="{BA839158-A0AD-4F7E-8955-8ABF37622043}" type="presOf" srcId="{29ED9902-7188-4202-854D-9E9E8AB9E27B}" destId="{682D4046-B4E9-4441-832F-753779E43133}" srcOrd="0" destOrd="3" presId="urn:microsoft.com/office/officeart/2005/8/layout/hierarchy3"/>
    <dgm:cxn modelId="{A530A378-24B9-450E-861F-B153CC79C54E}" srcId="{E10FC51D-2553-4EF6-B146-A762CDC2BFCD}" destId="{E58097C6-4A3A-4639-87B1-68846C7B1A58}" srcOrd="2" destOrd="0" parTransId="{1B8EB0C7-7557-4D05-88DC-49680A3DDBB5}" sibTransId="{E64110F3-5B71-47B0-AF1C-9C5E6601426D}"/>
    <dgm:cxn modelId="{0EFD895A-F796-4454-BF44-ED50E41D8F6F}" srcId="{209813F7-1021-42CE-A8A2-7FFF811184F1}" destId="{98FD547A-81BB-44D7-AC2C-CD4816CFF659}" srcOrd="1" destOrd="0" parTransId="{8DB4C28C-8FB1-4A97-AFD2-CB54AA9766D7}" sibTransId="{EBC7FC6D-D763-4DA5-985E-F04BEDB965FB}"/>
    <dgm:cxn modelId="{DCE78C82-70E4-4837-861A-286DCDD2726F}" type="presOf" srcId="{5C32E0DD-B050-4058-B2BE-72B40077C023}" destId="{682D4046-B4E9-4441-832F-753779E43133}" srcOrd="0" destOrd="1" presId="urn:microsoft.com/office/officeart/2005/8/layout/hierarchy3"/>
    <dgm:cxn modelId="{1B1C6683-FD17-4C7F-873E-394474AC651C}" type="presOf" srcId="{3A41118B-2906-482A-85E2-D7C4617F4B32}" destId="{F8B6742A-3676-4477-9A4C-01430D2EAAFD}" srcOrd="0" destOrd="3" presId="urn:microsoft.com/office/officeart/2005/8/layout/hierarchy3"/>
    <dgm:cxn modelId="{96FFB885-62D1-46B2-9F4F-79F99D9F1D8A}" srcId="{9DB194A7-30EF-40DE-9172-33C739369D4D}" destId="{5C32E0DD-B050-4058-B2BE-72B40077C023}" srcOrd="0" destOrd="0" parTransId="{28968295-592B-4141-8B1A-4010795E10C3}" sibTransId="{87AAE008-0804-4509-AD89-3DE9AC642142}"/>
    <dgm:cxn modelId="{EEF78A88-9FA9-4988-AADF-7C037BB1C5E9}" type="presOf" srcId="{A8437756-9FA8-497A-9A2C-4E7F48475793}" destId="{F8B6742A-3676-4477-9A4C-01430D2EAAFD}" srcOrd="0" destOrd="4" presId="urn:microsoft.com/office/officeart/2005/8/layout/hierarchy3"/>
    <dgm:cxn modelId="{B4944289-7A94-4389-8C7D-A40DD3E3E518}" type="presOf" srcId="{178078FC-FA99-4E6A-A604-8ABAE95EEA66}" destId="{0C510306-E5DC-4AAF-9F00-DF9E10B3171A}" srcOrd="0" destOrd="0" presId="urn:microsoft.com/office/officeart/2005/8/layout/hierarchy3"/>
    <dgm:cxn modelId="{8BECB98D-3628-4A5A-AA42-E4C34304AC16}" srcId="{9DB194A7-30EF-40DE-9172-33C739369D4D}" destId="{4D07C5F2-B397-4A15-ADBC-3CDAE85537BD}" srcOrd="3" destOrd="0" parTransId="{E151070A-9042-4670-B6E8-2B482F8275F4}" sibTransId="{9B8C92C7-D32E-4B90-91C2-3AAA1A36314D}"/>
    <dgm:cxn modelId="{0619C992-DD95-4934-92DD-9562E9EE16E5}" srcId="{15E01C19-0EF9-4029-886D-C9DEB9C9408C}" destId="{74B93950-FF7C-45FF-B882-933C7DA258C1}" srcOrd="1" destOrd="0" parTransId="{B5FC91E0-04F9-488A-8B36-D612992C1379}" sibTransId="{624E5DC3-729C-4A10-A4AA-F4FB3789C1EC}"/>
    <dgm:cxn modelId="{009E8893-8F1F-4C78-98DA-F41574A539F2}" srcId="{98FD547A-81BB-44D7-AC2C-CD4816CFF659}" destId="{279B9C66-778F-4789-9B86-C96D5F04E9D6}" srcOrd="1" destOrd="0" parTransId="{70FF16BD-D142-41DE-8020-A7B00FFD513B}" sibTransId="{9636D61A-64B4-4667-8E1C-EAFAD7C0D6BF}"/>
    <dgm:cxn modelId="{1290E195-7417-4F5E-B310-C96FC5A51519}" type="presOf" srcId="{E9671E04-A903-4176-8869-E6F47921FB76}" destId="{46E3388D-0DD3-4863-A63E-84DA51548E68}" srcOrd="0" destOrd="0" presId="urn:microsoft.com/office/officeart/2005/8/layout/hierarchy3"/>
    <dgm:cxn modelId="{09CA4298-2172-4F3F-94DA-D7A5D451DC52}" srcId="{0AE1808C-D3C1-4444-87CA-74A6F39727AA}" destId="{15E01C19-0EF9-4029-886D-C9DEB9C9408C}" srcOrd="1" destOrd="0" parTransId="{8EDB6B89-8539-4382-9808-AA2837FBF614}" sibTransId="{6F0EA6EF-2B1B-49CE-887A-2E01F90247D6}"/>
    <dgm:cxn modelId="{41A67C99-CF3A-493E-B108-0F060D8BAC92}" type="presOf" srcId="{15E01C19-0EF9-4029-886D-C9DEB9C9408C}" destId="{395B4A7E-1A97-43B7-8F99-6DF8C5FF89E9}" srcOrd="0" destOrd="0" presId="urn:microsoft.com/office/officeart/2005/8/layout/hierarchy3"/>
    <dgm:cxn modelId="{A644D39A-7505-4F8F-8ABB-68838779A668}" srcId="{2E1DAA57-0D0D-44FD-BFA6-AD834B9DC6F0}" destId="{EA9B0FE3-4424-41DB-9226-2679892EF2BC}" srcOrd="0" destOrd="0" parTransId="{178078FC-FA99-4E6A-A604-8ABAE95EEA66}" sibTransId="{BBFD8874-D8EF-4265-97AE-77F374EF0283}"/>
    <dgm:cxn modelId="{201BBF9C-A3DE-42C0-B6EC-F95C05AAC614}" type="presOf" srcId="{7781453F-A233-46DF-ABDE-B9F84DC6CCDA}" destId="{395B4A7E-1A97-43B7-8F99-6DF8C5FF89E9}" srcOrd="0" destOrd="4" presId="urn:microsoft.com/office/officeart/2005/8/layout/hierarchy3"/>
    <dgm:cxn modelId="{71CBE29C-F6F4-45D8-B638-A2D4EE6A2228}" srcId="{E10FC51D-2553-4EF6-B146-A762CDC2BFCD}" destId="{1F35CEED-48BA-4BF8-AC32-588861B3A13F}" srcOrd="3" destOrd="0" parTransId="{891E9222-06E1-4426-A144-92ABAAB12EC4}" sibTransId="{5C67B9E9-B30E-43C3-9D17-F9744E8143A1}"/>
    <dgm:cxn modelId="{647C189E-F730-41BA-ABC3-8D24DA13EED8}" srcId="{98FD547A-81BB-44D7-AC2C-CD4816CFF659}" destId="{4187AE12-C04F-449F-988E-E33D44EB8EAD}" srcOrd="0" destOrd="0" parTransId="{D2A1F16D-B4ED-4295-A6ED-B42A973D543A}" sibTransId="{C48B025B-8B9D-498C-B0DE-52D40B7945C9}"/>
    <dgm:cxn modelId="{5B13F29E-9039-44BD-A8B1-9A745C17C736}" srcId="{0AE1808C-D3C1-4444-87CA-74A6F39727AA}" destId="{4FE54585-9C4A-4681-8F8B-879B879DE6D1}" srcOrd="0" destOrd="0" parTransId="{F6592480-1A89-40D3-9443-BCB71E46B03A}" sibTransId="{7D6C2A2A-F427-4BF4-A9D7-ACB75E303C0E}"/>
    <dgm:cxn modelId="{E7FF94A0-EA0A-4BCA-BC13-292258CB8FC7}" type="presOf" srcId="{4FE54585-9C4A-4681-8F8B-879B879DE6D1}" destId="{F8B6742A-3676-4477-9A4C-01430D2EAAFD}" srcOrd="0" destOrd="0" presId="urn:microsoft.com/office/officeart/2005/8/layout/hierarchy3"/>
    <dgm:cxn modelId="{5C8D00A6-2F18-40C1-9E65-F6DB4C59D280}" type="presOf" srcId="{209813F7-1021-42CE-A8A2-7FFF811184F1}" destId="{55D17A46-EBEE-4AEE-AB29-9B2F7F4B70B8}" srcOrd="0" destOrd="0" presId="urn:microsoft.com/office/officeart/2005/8/layout/hierarchy3"/>
    <dgm:cxn modelId="{1D51A9AB-4E50-4103-92FD-87F3DA2BAAFF}" type="presOf" srcId="{98FD547A-81BB-44D7-AC2C-CD4816CFF659}" destId="{DD3CB9A8-5C4A-438D-885E-3218CA23C614}" srcOrd="0" destOrd="0" presId="urn:microsoft.com/office/officeart/2005/8/layout/hierarchy3"/>
    <dgm:cxn modelId="{E4FCCFAF-9216-4B53-8A3A-622EB2C8DC73}" type="presOf" srcId="{1F35CEED-48BA-4BF8-AC32-588861B3A13F}" destId="{EBA9E962-4CAB-4FAE-ABD0-006FFAF0776A}" srcOrd="0" destOrd="4" presId="urn:microsoft.com/office/officeart/2005/8/layout/hierarchy3"/>
    <dgm:cxn modelId="{EADD90BC-7767-4FBD-9A0E-0DF216B7A4FF}" srcId="{1FEE60C3-DBD8-48A2-A5FF-82F268FF4A7E}" destId="{E10FC51D-2553-4EF6-B146-A762CDC2BFCD}" srcOrd="0" destOrd="0" parTransId="{E9671E04-A903-4176-8869-E6F47921FB76}" sibTransId="{3F484F32-05F5-44DB-99AA-99D4A34ECAEA}"/>
    <dgm:cxn modelId="{BE9B1AC3-3099-4878-9386-7D2857BC836A}" srcId="{E10FC51D-2553-4EF6-B146-A762CDC2BFCD}" destId="{7C25005A-E0C8-422D-9C64-A44C754F6588}" srcOrd="0" destOrd="0" parTransId="{27E73EF5-F2BC-4B32-A506-1441F6AE5118}" sibTransId="{4E1C6A56-65BD-4B8F-9971-7D3174DD316B}"/>
    <dgm:cxn modelId="{546155C4-C254-4327-845F-28E3D1020EC5}" srcId="{EA9B0FE3-4424-41DB-9226-2679892EF2BC}" destId="{667D35CF-B653-4A1A-B26F-2B8D3463CB1F}" srcOrd="0" destOrd="0" parTransId="{3350FAF3-7460-4D5F-B9F9-D32DC4F22219}" sibTransId="{D99E37E8-457D-449E-BE68-2483A07D9BFD}"/>
    <dgm:cxn modelId="{E39E56CF-2546-48E8-9AB8-184F1F8345B9}" type="presOf" srcId="{279B9C66-778F-4789-9B86-C96D5F04E9D6}" destId="{DD3CB9A8-5C4A-438D-885E-3218CA23C614}" srcOrd="0" destOrd="2" presId="urn:microsoft.com/office/officeart/2005/8/layout/hierarchy3"/>
    <dgm:cxn modelId="{A2300CD1-AB47-4D57-8803-0C778C5FF2E7}" srcId="{053A1D71-983F-4FC3-9658-1D360DA0EA2F}" destId="{2E1DAA57-0D0D-44FD-BFA6-AD834B9DC6F0}" srcOrd="0" destOrd="0" parTransId="{1E9F1398-6FF0-4DA5-849B-9DD7BA0CB2B7}" sibTransId="{1FE58F72-5599-4998-B08C-BC1A54F61648}"/>
    <dgm:cxn modelId="{FF8DAAD2-3B53-44DC-9BF5-3A91963AD282}" srcId="{4FE54585-9C4A-4681-8F8B-879B879DE6D1}" destId="{A8437756-9FA8-497A-9A2C-4E7F48475793}" srcOrd="3" destOrd="0" parTransId="{53E72BC1-9FBA-4932-87E9-CDFC59D6DC49}" sibTransId="{5E464796-B352-422C-B979-A1C4F94F76EC}"/>
    <dgm:cxn modelId="{F25F33D3-D07F-4B77-BDA1-4818FF2DCFFB}" type="presOf" srcId="{0AE1808C-D3C1-4444-87CA-74A6F39727AA}" destId="{BD0AC501-480B-4C16-8EE6-B478A67E31CE}" srcOrd="0" destOrd="0" presId="urn:microsoft.com/office/officeart/2005/8/layout/hierarchy3"/>
    <dgm:cxn modelId="{6621C5D3-4B46-4ABC-B4D8-F6063B1E16A2}" srcId="{053A1D71-983F-4FC3-9658-1D360DA0EA2F}" destId="{1FEE60C3-DBD8-48A2-A5FF-82F268FF4A7E}" srcOrd="2" destOrd="0" parTransId="{8B1D3396-F431-4F0F-894A-4CB4F0976F92}" sibTransId="{26122718-05E6-487D-AAE9-FE4EC9E3EAF5}"/>
    <dgm:cxn modelId="{480DC7D4-34B7-4E3D-B8CA-193058BB7FE8}" srcId="{9DB194A7-30EF-40DE-9172-33C739369D4D}" destId="{5AD2926D-4E5C-460A-B016-6F5298FD36C2}" srcOrd="4" destOrd="0" parTransId="{A1A01C93-7E71-496C-8AF1-7798A933CF96}" sibTransId="{CDFE9C95-018E-4A81-902B-E58A40663D1E}"/>
    <dgm:cxn modelId="{BC66A0DD-AEBF-4A86-B91D-E99C4B2E6008}" srcId="{053A1D71-983F-4FC3-9658-1D360DA0EA2F}" destId="{0AE1808C-D3C1-4444-87CA-74A6F39727AA}" srcOrd="1" destOrd="0" parTransId="{E230BCC8-AF63-4955-B215-E1921737FC50}" sibTransId="{62F5F1FA-A367-4FA2-B875-50C23ECB477F}"/>
    <dgm:cxn modelId="{E4AA7AE6-20B0-4A62-850E-F008C429485D}" type="presOf" srcId="{F0D41696-2DAA-4255-B295-C3AB810A0BEA}" destId="{89A2D1E9-42B3-4DAC-A2FF-E1570A6EA9CE}" srcOrd="0" destOrd="2" presId="urn:microsoft.com/office/officeart/2005/8/layout/hierarchy3"/>
    <dgm:cxn modelId="{DE49ABE7-842D-4CDE-AC38-324FAF363A11}" type="presOf" srcId="{E10FC51D-2553-4EF6-B146-A762CDC2BFCD}" destId="{EBA9E962-4CAB-4FAE-ABD0-006FFAF0776A}" srcOrd="0" destOrd="0" presId="urn:microsoft.com/office/officeart/2005/8/layout/hierarchy3"/>
    <dgm:cxn modelId="{FF37E0E7-838D-4003-85B0-23595B6EAA69}" type="presOf" srcId="{EA93E570-75CD-40B9-A5F6-29AE41D967F3}" destId="{395B4A7E-1A97-43B7-8F99-6DF8C5FF89E9}" srcOrd="0" destOrd="3" presId="urn:microsoft.com/office/officeart/2005/8/layout/hierarchy3"/>
    <dgm:cxn modelId="{C7449AE9-DC8C-4C1A-B9E7-904B26434651}" srcId="{15E01C19-0EF9-4029-886D-C9DEB9C9408C}" destId="{7781453F-A233-46DF-ABDE-B9F84DC6CCDA}" srcOrd="3" destOrd="0" parTransId="{A45D4B2F-05B9-4F16-9136-087906FA0EE3}" sibTransId="{2CC35A40-65E2-44ED-AEE6-EACD49F29EC0}"/>
    <dgm:cxn modelId="{5463A9EA-06CC-438D-A7CB-DB1F3A1841AD}" srcId="{EA9B0FE3-4424-41DB-9226-2679892EF2BC}" destId="{CC931F37-C6F4-4BF8-83EA-BA2281D99AE1}" srcOrd="1" destOrd="0" parTransId="{58437B0B-99F5-4FED-9F48-A17906DD26B8}" sibTransId="{0CF21940-ACCA-4EF5-952B-C2123AB0A7FE}"/>
    <dgm:cxn modelId="{626590EB-5F05-4FAA-A474-18400B6D87E1}" type="presOf" srcId="{4D07C5F2-B397-4A15-ADBC-3CDAE85537BD}" destId="{682D4046-B4E9-4441-832F-753779E43133}" srcOrd="0" destOrd="4" presId="urn:microsoft.com/office/officeart/2005/8/layout/hierarchy3"/>
    <dgm:cxn modelId="{0C5052F2-C5EA-47DF-944D-DAADDBAD4F3C}" type="presOf" srcId="{8DB4C28C-8FB1-4A97-AFD2-CB54AA9766D7}" destId="{893C66A9-6280-4D46-B709-C6C5D6C516DF}" srcOrd="0" destOrd="0" presId="urn:microsoft.com/office/officeart/2005/8/layout/hierarchy3"/>
    <dgm:cxn modelId="{D38020F3-7651-48BA-A8CA-7366086072CE}" type="presOf" srcId="{667D35CF-B653-4A1A-B26F-2B8D3463CB1F}" destId="{BB2C6865-82E1-4FF1-9D6E-6D35392E113C}" srcOrd="0" destOrd="1" presId="urn:microsoft.com/office/officeart/2005/8/layout/hierarchy3"/>
    <dgm:cxn modelId="{1CC46EF9-2430-4ECE-AEAF-A2127042E27D}" srcId="{4FE54585-9C4A-4681-8F8B-879B879DE6D1}" destId="{3A41118B-2906-482A-85E2-D7C4617F4B32}" srcOrd="2" destOrd="0" parTransId="{53919B14-AC5A-4B0A-8F70-194606FD4069}" sibTransId="{7A3FB679-76F9-4211-B994-7280E6B220D6}"/>
    <dgm:cxn modelId="{D4C572F9-C0EA-4C4F-9F4F-AE04F3872D4F}" type="presOf" srcId="{CC931F37-C6F4-4BF8-83EA-BA2281D99AE1}" destId="{BB2C6865-82E1-4FF1-9D6E-6D35392E113C}" srcOrd="0" destOrd="2" presId="urn:microsoft.com/office/officeart/2005/8/layout/hierarchy3"/>
    <dgm:cxn modelId="{B269EBFB-5C2C-4E23-BEB1-7980F9059E2F}" type="presOf" srcId="{CFF85A6C-E1DA-4D59-A0B1-8F0F8C009DE6}" destId="{EBA9E962-4CAB-4FAE-ABD0-006FFAF0776A}" srcOrd="0" destOrd="2" presId="urn:microsoft.com/office/officeart/2005/8/layout/hierarchy3"/>
    <dgm:cxn modelId="{70E618FC-C280-4B80-8FB0-362A2F3FE2DC}" type="presOf" srcId="{053A1D71-983F-4FC3-9658-1D360DA0EA2F}" destId="{AF0580BA-0C9D-4633-8F67-DA5656D10947}" srcOrd="0" destOrd="0" presId="urn:microsoft.com/office/officeart/2005/8/layout/hierarchy3"/>
    <dgm:cxn modelId="{AC3330FC-55D5-4B23-8629-7457ADDC2F1E}" type="presOf" srcId="{2334E2F3-E17D-4B15-8633-27440F5D5607}" destId="{682D4046-B4E9-4441-832F-753779E43133}" srcOrd="0" destOrd="2" presId="urn:microsoft.com/office/officeart/2005/8/layout/hierarchy3"/>
    <dgm:cxn modelId="{EC850BFF-9E1F-4648-9273-044766D0D6B0}" type="presOf" srcId="{B635699F-3087-4D2F-B6D8-83195DE6452A}" destId="{89A2D1E9-42B3-4DAC-A2FF-E1570A6EA9CE}" srcOrd="0" destOrd="0" presId="urn:microsoft.com/office/officeart/2005/8/layout/hierarchy3"/>
    <dgm:cxn modelId="{25455724-4687-48E7-A141-439233755653}" type="presParOf" srcId="{AF0580BA-0C9D-4633-8F67-DA5656D10947}" destId="{E9FD481E-A65C-4F1B-8FF1-C190FD0DAB4B}" srcOrd="0" destOrd="0" presId="urn:microsoft.com/office/officeart/2005/8/layout/hierarchy3"/>
    <dgm:cxn modelId="{BC6521E1-CB13-416C-81DB-D4DABE5A9C1F}" type="presParOf" srcId="{E9FD481E-A65C-4F1B-8FF1-C190FD0DAB4B}" destId="{CC9CAC9E-29EB-4A99-AFA5-B5D057EAF572}" srcOrd="0" destOrd="0" presId="urn:microsoft.com/office/officeart/2005/8/layout/hierarchy3"/>
    <dgm:cxn modelId="{3DB8EAD9-A13A-4450-8EFD-374FBB52D556}" type="presParOf" srcId="{CC9CAC9E-29EB-4A99-AFA5-B5D057EAF572}" destId="{2BBF2B51-5645-47CE-AF80-DEF91A519779}" srcOrd="0" destOrd="0" presId="urn:microsoft.com/office/officeart/2005/8/layout/hierarchy3"/>
    <dgm:cxn modelId="{B5CF8FD3-D9F0-40B0-828D-0D87752F7454}" type="presParOf" srcId="{CC9CAC9E-29EB-4A99-AFA5-B5D057EAF572}" destId="{1412D653-8C1E-4FE4-9FF7-63D3E18D7C16}" srcOrd="1" destOrd="0" presId="urn:microsoft.com/office/officeart/2005/8/layout/hierarchy3"/>
    <dgm:cxn modelId="{400803D8-272B-4122-B6A2-1975B682CB0A}" type="presParOf" srcId="{E9FD481E-A65C-4F1B-8FF1-C190FD0DAB4B}" destId="{E2E729F2-395E-4C83-AE89-A52BED997F28}" srcOrd="1" destOrd="0" presId="urn:microsoft.com/office/officeart/2005/8/layout/hierarchy3"/>
    <dgm:cxn modelId="{8C5E098D-B301-4912-A618-DFFCF029C669}" type="presParOf" srcId="{E2E729F2-395E-4C83-AE89-A52BED997F28}" destId="{0C510306-E5DC-4AAF-9F00-DF9E10B3171A}" srcOrd="0" destOrd="0" presId="urn:microsoft.com/office/officeart/2005/8/layout/hierarchy3"/>
    <dgm:cxn modelId="{080E830B-0E52-4394-BF60-E24D91119307}" type="presParOf" srcId="{E2E729F2-395E-4C83-AE89-A52BED997F28}" destId="{BB2C6865-82E1-4FF1-9D6E-6D35392E113C}" srcOrd="1" destOrd="0" presId="urn:microsoft.com/office/officeart/2005/8/layout/hierarchy3"/>
    <dgm:cxn modelId="{36C7ACCF-AF2C-48F8-80BF-DD3C2BB0CC89}" type="presParOf" srcId="{AF0580BA-0C9D-4633-8F67-DA5656D10947}" destId="{FA029CB9-4F03-4F1C-A1A4-6C2B32153430}" srcOrd="1" destOrd="0" presId="urn:microsoft.com/office/officeart/2005/8/layout/hierarchy3"/>
    <dgm:cxn modelId="{CEFEDDBE-B85C-4AB2-B9E2-7025DC88629D}" type="presParOf" srcId="{FA029CB9-4F03-4F1C-A1A4-6C2B32153430}" destId="{96BC9F28-FEB2-400F-AE7A-118334904AB2}" srcOrd="0" destOrd="0" presId="urn:microsoft.com/office/officeart/2005/8/layout/hierarchy3"/>
    <dgm:cxn modelId="{CE0F2B72-2639-418E-A620-55220C8AF332}" type="presParOf" srcId="{96BC9F28-FEB2-400F-AE7A-118334904AB2}" destId="{BD0AC501-480B-4C16-8EE6-B478A67E31CE}" srcOrd="0" destOrd="0" presId="urn:microsoft.com/office/officeart/2005/8/layout/hierarchy3"/>
    <dgm:cxn modelId="{F933BD4B-F1C6-4DE4-A57D-031D1261C917}" type="presParOf" srcId="{96BC9F28-FEB2-400F-AE7A-118334904AB2}" destId="{6A5F39AA-711D-4420-A7CD-0799D2E0954B}" srcOrd="1" destOrd="0" presId="urn:microsoft.com/office/officeart/2005/8/layout/hierarchy3"/>
    <dgm:cxn modelId="{5FA18399-73E2-484D-8F5A-C3834BDA860F}" type="presParOf" srcId="{FA029CB9-4F03-4F1C-A1A4-6C2B32153430}" destId="{61B4623D-4CBD-4F48-882F-3E0CBA1D440B}" srcOrd="1" destOrd="0" presId="urn:microsoft.com/office/officeart/2005/8/layout/hierarchy3"/>
    <dgm:cxn modelId="{E16363AA-D45A-4C08-A027-F395A08874E9}" type="presParOf" srcId="{61B4623D-4CBD-4F48-882F-3E0CBA1D440B}" destId="{3F0788F3-9DE7-42AB-8BF5-8AD80EEEB72D}" srcOrd="0" destOrd="0" presId="urn:microsoft.com/office/officeart/2005/8/layout/hierarchy3"/>
    <dgm:cxn modelId="{03C2E5B8-47CE-4D46-99AE-8B79C7E04443}" type="presParOf" srcId="{61B4623D-4CBD-4F48-882F-3E0CBA1D440B}" destId="{F8B6742A-3676-4477-9A4C-01430D2EAAFD}" srcOrd="1" destOrd="0" presId="urn:microsoft.com/office/officeart/2005/8/layout/hierarchy3"/>
    <dgm:cxn modelId="{31E6C9DA-7F1E-4384-9A0E-8AF674DD44FC}" type="presParOf" srcId="{61B4623D-4CBD-4F48-882F-3E0CBA1D440B}" destId="{C3673663-1C77-48D2-BDA2-48A4C50F35B6}" srcOrd="2" destOrd="0" presId="urn:microsoft.com/office/officeart/2005/8/layout/hierarchy3"/>
    <dgm:cxn modelId="{9671AC83-3A11-4498-8C7D-95A98E3FC05A}" type="presParOf" srcId="{61B4623D-4CBD-4F48-882F-3E0CBA1D440B}" destId="{395B4A7E-1A97-43B7-8F99-6DF8C5FF89E9}" srcOrd="3" destOrd="0" presId="urn:microsoft.com/office/officeart/2005/8/layout/hierarchy3"/>
    <dgm:cxn modelId="{2581D638-E1D7-462E-95C7-062EE455E47F}" type="presParOf" srcId="{AF0580BA-0C9D-4633-8F67-DA5656D10947}" destId="{675D3541-F9F6-4396-845D-8E6F26846B0A}" srcOrd="2" destOrd="0" presId="urn:microsoft.com/office/officeart/2005/8/layout/hierarchy3"/>
    <dgm:cxn modelId="{430078C0-3E7A-4BF4-BAF7-3B2AFBC85C86}" type="presParOf" srcId="{675D3541-F9F6-4396-845D-8E6F26846B0A}" destId="{71E03645-BA0C-4898-A770-CEB1E29A28F4}" srcOrd="0" destOrd="0" presId="urn:microsoft.com/office/officeart/2005/8/layout/hierarchy3"/>
    <dgm:cxn modelId="{F82784CE-E502-4AAD-AC13-F05CAADE11A8}" type="presParOf" srcId="{71E03645-BA0C-4898-A770-CEB1E29A28F4}" destId="{8F7AD61A-EFC7-4126-B6C6-70ED07DCC624}" srcOrd="0" destOrd="0" presId="urn:microsoft.com/office/officeart/2005/8/layout/hierarchy3"/>
    <dgm:cxn modelId="{CAAA44F7-F9E4-410B-94D7-6D9EDEBD830C}" type="presParOf" srcId="{71E03645-BA0C-4898-A770-CEB1E29A28F4}" destId="{527E7233-44A0-4500-B555-40EED9ECAE06}" srcOrd="1" destOrd="0" presId="urn:microsoft.com/office/officeart/2005/8/layout/hierarchy3"/>
    <dgm:cxn modelId="{555D740D-5ADF-4345-B0CB-2C41FEF903C1}" type="presParOf" srcId="{675D3541-F9F6-4396-845D-8E6F26846B0A}" destId="{4076AB5F-A00E-488C-9675-C4D38D2DEE0D}" srcOrd="1" destOrd="0" presId="urn:microsoft.com/office/officeart/2005/8/layout/hierarchy3"/>
    <dgm:cxn modelId="{B7482EF0-F5BD-48D3-8C2B-BE8EB2AC59E0}" type="presParOf" srcId="{4076AB5F-A00E-488C-9675-C4D38D2DEE0D}" destId="{46E3388D-0DD3-4863-A63E-84DA51548E68}" srcOrd="0" destOrd="0" presId="urn:microsoft.com/office/officeart/2005/8/layout/hierarchy3"/>
    <dgm:cxn modelId="{2B9247BD-1E02-4004-BCE1-88B37CB4006B}" type="presParOf" srcId="{4076AB5F-A00E-488C-9675-C4D38D2DEE0D}" destId="{EBA9E962-4CAB-4FAE-ABD0-006FFAF0776A}" srcOrd="1" destOrd="0" presId="urn:microsoft.com/office/officeart/2005/8/layout/hierarchy3"/>
    <dgm:cxn modelId="{4B4AB989-1C56-4F5C-9EA0-161044F964A2}" type="presParOf" srcId="{4076AB5F-A00E-488C-9675-C4D38D2DEE0D}" destId="{DC703FF1-AEA0-43AF-8D58-9DB3DDD671AA}" srcOrd="2" destOrd="0" presId="urn:microsoft.com/office/officeart/2005/8/layout/hierarchy3"/>
    <dgm:cxn modelId="{FEDDAF41-09D4-4C17-8919-7FC9CF045F1A}" type="presParOf" srcId="{4076AB5F-A00E-488C-9675-C4D38D2DEE0D}" destId="{682D4046-B4E9-4441-832F-753779E43133}" srcOrd="3" destOrd="0" presId="urn:microsoft.com/office/officeart/2005/8/layout/hierarchy3"/>
    <dgm:cxn modelId="{BBD78F41-C14D-463B-8542-C8184A93D37E}" type="presParOf" srcId="{AF0580BA-0C9D-4633-8F67-DA5656D10947}" destId="{815DDA8A-8A0B-4401-B76E-33BDA792C179}" srcOrd="3" destOrd="0" presId="urn:microsoft.com/office/officeart/2005/8/layout/hierarchy3"/>
    <dgm:cxn modelId="{69DB6ECC-5B24-4867-AB5E-E4FD9F956F4F}" type="presParOf" srcId="{815DDA8A-8A0B-4401-B76E-33BDA792C179}" destId="{CC6371B5-F962-4C38-A290-EE7B14D5B616}" srcOrd="0" destOrd="0" presId="urn:microsoft.com/office/officeart/2005/8/layout/hierarchy3"/>
    <dgm:cxn modelId="{7D8284BC-D2C3-4734-B923-B3003A83C8C7}" type="presParOf" srcId="{CC6371B5-F962-4C38-A290-EE7B14D5B616}" destId="{55D17A46-EBEE-4AEE-AB29-9B2F7F4B70B8}" srcOrd="0" destOrd="0" presId="urn:microsoft.com/office/officeart/2005/8/layout/hierarchy3"/>
    <dgm:cxn modelId="{E23F39B4-7DFC-42CE-A8DC-98239515FE42}" type="presParOf" srcId="{CC6371B5-F962-4C38-A290-EE7B14D5B616}" destId="{F9DB6717-90A3-4B4F-A443-8E194C93A988}" srcOrd="1" destOrd="0" presId="urn:microsoft.com/office/officeart/2005/8/layout/hierarchy3"/>
    <dgm:cxn modelId="{6840EC59-F5F9-43FD-9770-365DDF312DB1}" type="presParOf" srcId="{815DDA8A-8A0B-4401-B76E-33BDA792C179}" destId="{445687C3-B3A4-4D14-BE82-393CE529DC8A}" srcOrd="1" destOrd="0" presId="urn:microsoft.com/office/officeart/2005/8/layout/hierarchy3"/>
    <dgm:cxn modelId="{194B3C09-405E-48D2-A6C4-71250B6B4E99}" type="presParOf" srcId="{445687C3-B3A4-4D14-BE82-393CE529DC8A}" destId="{1667B1F2-C36E-4495-94EC-59F498FAF49B}" srcOrd="0" destOrd="0" presId="urn:microsoft.com/office/officeart/2005/8/layout/hierarchy3"/>
    <dgm:cxn modelId="{AAE1B3DE-6C4E-4AA4-8D6B-8613F05947AC}" type="presParOf" srcId="{445687C3-B3A4-4D14-BE82-393CE529DC8A}" destId="{89A2D1E9-42B3-4DAC-A2FF-E1570A6EA9CE}" srcOrd="1" destOrd="0" presId="urn:microsoft.com/office/officeart/2005/8/layout/hierarchy3"/>
    <dgm:cxn modelId="{0886C260-70DF-4C81-8902-7424ECA6850B}" type="presParOf" srcId="{445687C3-B3A4-4D14-BE82-393CE529DC8A}" destId="{893C66A9-6280-4D46-B709-C6C5D6C516DF}" srcOrd="2" destOrd="0" presId="urn:microsoft.com/office/officeart/2005/8/layout/hierarchy3"/>
    <dgm:cxn modelId="{457C6652-ED56-4EA6-B3FE-6C666AA8A3E2}" type="presParOf" srcId="{445687C3-B3A4-4D14-BE82-393CE529DC8A}" destId="{DD3CB9A8-5C4A-438D-885E-3218CA23C61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BF2B51-5645-47CE-AF80-DEF91A519779}">
      <dsp:nvSpPr>
        <dsp:cNvPr id="0" name=""/>
        <dsp:cNvSpPr/>
      </dsp:nvSpPr>
      <dsp:spPr>
        <a:xfrm>
          <a:off x="18554" y="82"/>
          <a:ext cx="2308841" cy="684056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Budget &amp; Administrative Services</a:t>
          </a:r>
        </a:p>
      </dsp:txBody>
      <dsp:txXfrm>
        <a:off x="38589" y="20117"/>
        <a:ext cx="2268771" cy="643986"/>
      </dsp:txXfrm>
    </dsp:sp>
    <dsp:sp modelId="{0C510306-E5DC-4AAF-9F00-DF9E10B3171A}">
      <dsp:nvSpPr>
        <dsp:cNvPr id="0" name=""/>
        <dsp:cNvSpPr/>
      </dsp:nvSpPr>
      <dsp:spPr>
        <a:xfrm>
          <a:off x="249438" y="684139"/>
          <a:ext cx="230884" cy="7312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1260"/>
              </a:lnTo>
              <a:lnTo>
                <a:pt x="230884" y="731260"/>
              </a:lnTo>
            </a:path>
          </a:pathLst>
        </a:custGeo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2C6865-82E1-4FF1-9D6E-6D35392E113C}">
      <dsp:nvSpPr>
        <dsp:cNvPr id="0" name=""/>
        <dsp:cNvSpPr/>
      </dsp:nvSpPr>
      <dsp:spPr>
        <a:xfrm>
          <a:off x="480322" y="855153"/>
          <a:ext cx="1252261" cy="1120491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t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Committees</a:t>
          </a:r>
          <a:r>
            <a:rPr lang="en-US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Facilities &amp; Safety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Technology</a:t>
          </a:r>
        </a:p>
      </dsp:txBody>
      <dsp:txXfrm>
        <a:off x="513140" y="887971"/>
        <a:ext cx="1186625" cy="1054855"/>
      </dsp:txXfrm>
    </dsp:sp>
    <dsp:sp modelId="{BD0AC501-480B-4C16-8EE6-B478A67E31CE}">
      <dsp:nvSpPr>
        <dsp:cNvPr id="0" name=""/>
        <dsp:cNvSpPr/>
      </dsp:nvSpPr>
      <dsp:spPr>
        <a:xfrm>
          <a:off x="2669424" y="82"/>
          <a:ext cx="2043222" cy="684056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Instructional</a:t>
          </a:r>
          <a:br>
            <a:rPr lang="en-US" sz="18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</a:br>
          <a:r>
            <a:rPr lang="en-US" sz="18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Council</a:t>
          </a:r>
        </a:p>
      </dsp:txBody>
      <dsp:txXfrm>
        <a:off x="2689459" y="20117"/>
        <a:ext cx="2003152" cy="643986"/>
      </dsp:txXfrm>
    </dsp:sp>
    <dsp:sp modelId="{3F0788F3-9DE7-42AB-8BF5-8AD80EEEB72D}">
      <dsp:nvSpPr>
        <dsp:cNvPr id="0" name=""/>
        <dsp:cNvSpPr/>
      </dsp:nvSpPr>
      <dsp:spPr>
        <a:xfrm>
          <a:off x="2873746" y="684139"/>
          <a:ext cx="204322" cy="8144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4441"/>
              </a:lnTo>
              <a:lnTo>
                <a:pt x="204322" y="814441"/>
              </a:lnTo>
            </a:path>
          </a:pathLst>
        </a:custGeo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B6742A-3676-4477-9A4C-01430D2EAAFD}">
      <dsp:nvSpPr>
        <dsp:cNvPr id="0" name=""/>
        <dsp:cNvSpPr/>
      </dsp:nvSpPr>
      <dsp:spPr>
        <a:xfrm>
          <a:off x="3078069" y="855153"/>
          <a:ext cx="1591542" cy="1286854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t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Committees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Curriculum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Enrollment Management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Online Education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Accreditation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Guided Pathways</a:t>
          </a:r>
        </a:p>
      </dsp:txBody>
      <dsp:txXfrm>
        <a:off x="3115760" y="892844"/>
        <a:ext cx="1516160" cy="1211472"/>
      </dsp:txXfrm>
    </dsp:sp>
    <dsp:sp modelId="{C3673663-1C77-48D2-BDA2-48A4C50F35B6}">
      <dsp:nvSpPr>
        <dsp:cNvPr id="0" name=""/>
        <dsp:cNvSpPr/>
      </dsp:nvSpPr>
      <dsp:spPr>
        <a:xfrm>
          <a:off x="2873746" y="684139"/>
          <a:ext cx="204322" cy="2351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1010"/>
              </a:lnTo>
              <a:lnTo>
                <a:pt x="204322" y="2351010"/>
              </a:lnTo>
            </a:path>
          </a:pathLst>
        </a:custGeo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5B4A7E-1A97-43B7-8F99-6DF8C5FF89E9}">
      <dsp:nvSpPr>
        <dsp:cNvPr id="0" name=""/>
        <dsp:cNvSpPr/>
      </dsp:nvSpPr>
      <dsp:spPr>
        <a:xfrm>
          <a:off x="3078069" y="2313022"/>
          <a:ext cx="1375829" cy="144425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t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Responsibilities &amp; Sub Committees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OER/ZTC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Basic Skills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Honors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Non-Credit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3118366" y="2353319"/>
        <a:ext cx="1295235" cy="1363661"/>
      </dsp:txXfrm>
    </dsp:sp>
    <dsp:sp modelId="{8F7AD61A-EFC7-4126-B6C6-70ED07DCC624}">
      <dsp:nvSpPr>
        <dsp:cNvPr id="0" name=""/>
        <dsp:cNvSpPr/>
      </dsp:nvSpPr>
      <dsp:spPr>
        <a:xfrm>
          <a:off x="5054675" y="82"/>
          <a:ext cx="1876258" cy="684056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Student Services</a:t>
          </a:r>
        </a:p>
      </dsp:txBody>
      <dsp:txXfrm>
        <a:off x="5074710" y="20117"/>
        <a:ext cx="1836188" cy="643986"/>
      </dsp:txXfrm>
    </dsp:sp>
    <dsp:sp modelId="{46E3388D-0DD3-4863-A63E-84DA51548E68}">
      <dsp:nvSpPr>
        <dsp:cNvPr id="0" name=""/>
        <dsp:cNvSpPr/>
      </dsp:nvSpPr>
      <dsp:spPr>
        <a:xfrm>
          <a:off x="5242301" y="684139"/>
          <a:ext cx="187625" cy="1027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7689"/>
              </a:lnTo>
              <a:lnTo>
                <a:pt x="187625" y="1027689"/>
              </a:lnTo>
            </a:path>
          </a:pathLst>
        </a:custGeo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A9E962-4CAB-4FAE-ABD0-006FFAF0776A}">
      <dsp:nvSpPr>
        <dsp:cNvPr id="0" name=""/>
        <dsp:cNvSpPr/>
      </dsp:nvSpPr>
      <dsp:spPr>
        <a:xfrm>
          <a:off x="5429927" y="855153"/>
          <a:ext cx="1230700" cy="171334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t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Committees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Enrollment Management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SSSP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Student Policies &amp; Scholastic Standatrd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Equity, Inclusion, and Anti-Racism</a:t>
          </a:r>
        </a:p>
      </dsp:txBody>
      <dsp:txXfrm>
        <a:off x="5465973" y="891199"/>
        <a:ext cx="1158608" cy="1641257"/>
      </dsp:txXfrm>
    </dsp:sp>
    <dsp:sp modelId="{DC703FF1-AEA0-43AF-8D58-9DB3DDD671AA}">
      <dsp:nvSpPr>
        <dsp:cNvPr id="0" name=""/>
        <dsp:cNvSpPr/>
      </dsp:nvSpPr>
      <dsp:spPr>
        <a:xfrm>
          <a:off x="5242301" y="684139"/>
          <a:ext cx="175214" cy="2600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0185"/>
              </a:lnTo>
              <a:lnTo>
                <a:pt x="175214" y="2600185"/>
              </a:lnTo>
            </a:path>
          </a:pathLst>
        </a:custGeo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2D4046-B4E9-4441-832F-753779E43133}">
      <dsp:nvSpPr>
        <dsp:cNvPr id="0" name=""/>
        <dsp:cNvSpPr/>
      </dsp:nvSpPr>
      <dsp:spPr>
        <a:xfrm>
          <a:off x="5417515" y="2739600"/>
          <a:ext cx="1367861" cy="108944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t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Responsibilities &amp; Sub Committees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SAS Advisory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EOPS/Care Advisory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Scholarhips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Commencement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9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5449424" y="2771509"/>
        <a:ext cx="1304043" cy="1025631"/>
      </dsp:txXfrm>
    </dsp:sp>
    <dsp:sp modelId="{55D17A46-EBEE-4AEE-AB29-9B2F7F4B70B8}">
      <dsp:nvSpPr>
        <dsp:cNvPr id="0" name=""/>
        <dsp:cNvSpPr/>
      </dsp:nvSpPr>
      <dsp:spPr>
        <a:xfrm>
          <a:off x="7272961" y="82"/>
          <a:ext cx="1895028" cy="684056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Research &amp; Effectiveness</a:t>
          </a:r>
        </a:p>
      </dsp:txBody>
      <dsp:txXfrm>
        <a:off x="7292996" y="20117"/>
        <a:ext cx="1854958" cy="643986"/>
      </dsp:txXfrm>
    </dsp:sp>
    <dsp:sp modelId="{1667B1F2-C36E-4495-94EC-59F498FAF49B}">
      <dsp:nvSpPr>
        <dsp:cNvPr id="0" name=""/>
        <dsp:cNvSpPr/>
      </dsp:nvSpPr>
      <dsp:spPr>
        <a:xfrm>
          <a:off x="7462464" y="684139"/>
          <a:ext cx="189502" cy="570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0687"/>
              </a:lnTo>
              <a:lnTo>
                <a:pt x="189502" y="570687"/>
              </a:lnTo>
            </a:path>
          </a:pathLst>
        </a:custGeo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A2D1E9-42B3-4DAC-A2FF-E1570A6EA9CE}">
      <dsp:nvSpPr>
        <dsp:cNvPr id="0" name=""/>
        <dsp:cNvSpPr/>
      </dsp:nvSpPr>
      <dsp:spPr>
        <a:xfrm>
          <a:off x="7651967" y="855153"/>
          <a:ext cx="1230820" cy="79934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t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Committes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Professional Development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Program Review</a:t>
          </a:r>
        </a:p>
      </dsp:txBody>
      <dsp:txXfrm>
        <a:off x="7675379" y="878565"/>
        <a:ext cx="1183996" cy="752523"/>
      </dsp:txXfrm>
    </dsp:sp>
    <dsp:sp modelId="{893C66A9-6280-4D46-B709-C6C5D6C516DF}">
      <dsp:nvSpPr>
        <dsp:cNvPr id="0" name=""/>
        <dsp:cNvSpPr/>
      </dsp:nvSpPr>
      <dsp:spPr>
        <a:xfrm>
          <a:off x="7462464" y="684139"/>
          <a:ext cx="189502" cy="16391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9167"/>
              </a:lnTo>
              <a:lnTo>
                <a:pt x="189502" y="1639167"/>
              </a:lnTo>
            </a:path>
          </a:pathLst>
        </a:custGeo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3CB9A8-5C4A-438D-885E-3218CA23C614}">
      <dsp:nvSpPr>
        <dsp:cNvPr id="0" name=""/>
        <dsp:cNvSpPr/>
      </dsp:nvSpPr>
      <dsp:spPr>
        <a:xfrm>
          <a:off x="7651967" y="1825515"/>
          <a:ext cx="1499649" cy="995582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t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Responsibilities &amp; Sub Committees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Grants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Educational Master Plan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Strategic Initiatives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Statewide Initiative</a:t>
          </a:r>
        </a:p>
      </dsp:txBody>
      <dsp:txXfrm>
        <a:off x="7681127" y="1854675"/>
        <a:ext cx="1441329" cy="937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2-13T21:50:27.72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A51E1D6-DCC0-4EAA-8CF9-896E67148618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7E30D6F-67ED-415C-8B5A-3E7BA7F4E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89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1E1D6-DCC0-4EAA-8CF9-896E67148618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0D6F-67ED-415C-8B5A-3E7BA7F4E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479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A51E1D6-DCC0-4EAA-8CF9-896E67148618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7E30D6F-67ED-415C-8B5A-3E7BA7F4E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795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1E1D6-DCC0-4EAA-8CF9-896E67148618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07E30D6F-67ED-415C-8B5A-3E7BA7F4E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311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A51E1D6-DCC0-4EAA-8CF9-896E67148618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7E30D6F-67ED-415C-8B5A-3E7BA7F4E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197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1E1D6-DCC0-4EAA-8CF9-896E67148618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0D6F-67ED-415C-8B5A-3E7BA7F4E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93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1E1D6-DCC0-4EAA-8CF9-896E67148618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0D6F-67ED-415C-8B5A-3E7BA7F4E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394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1E1D6-DCC0-4EAA-8CF9-896E67148618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0D6F-67ED-415C-8B5A-3E7BA7F4E8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739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1E1D6-DCC0-4EAA-8CF9-896E67148618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0D6F-67ED-415C-8B5A-3E7BA7F4E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45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A51E1D6-DCC0-4EAA-8CF9-896E67148618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7E30D6F-67ED-415C-8B5A-3E7BA7F4E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455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1E1D6-DCC0-4EAA-8CF9-896E67148618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0D6F-67ED-415C-8B5A-3E7BA7F4E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A51E1D6-DCC0-4EAA-8CF9-896E67148618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7E30D6F-67ED-415C-8B5A-3E7BA7F4E89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1156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4B4A0-E17B-4641-624A-8DF161E5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Governance Committee Structure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631F5C-E080-252A-B1D2-ADFEF2417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98980"/>
          </a:xfrm>
        </p:spPr>
        <p:txBody>
          <a:bodyPr>
            <a:normAutofit/>
          </a:bodyPr>
          <a:lstStyle/>
          <a:p>
            <a:r>
              <a:rPr lang="en-US" dirty="0"/>
              <a:t>Models were developed and presented to constituency and committee representatives serving on College Council, and Academic Senate</a:t>
            </a:r>
          </a:p>
          <a:p>
            <a:r>
              <a:rPr lang="en-US" dirty="0"/>
              <a:t>Approved by College Council and Supported by Academic Senate</a:t>
            </a:r>
          </a:p>
          <a:p>
            <a:r>
              <a:rPr lang="en-US" dirty="0"/>
              <a:t>Committee structure and meeting patterns will begin in Fall 24</a:t>
            </a:r>
          </a:p>
          <a:p>
            <a:r>
              <a:rPr lang="en-US" dirty="0"/>
              <a:t>Working with District to better align District &amp; Campus meetings</a:t>
            </a:r>
          </a:p>
          <a:p>
            <a:r>
              <a:rPr lang="en-US" dirty="0"/>
              <a:t>The ‘umbrella’ committee create space where committees with common interests can have discussion</a:t>
            </a:r>
          </a:p>
          <a:p>
            <a:pPr lvl="1"/>
            <a:r>
              <a:rPr lang="en-US" dirty="0"/>
              <a:t>Closes gaps in communication &amp; create path to ‘report up’</a:t>
            </a:r>
          </a:p>
          <a:p>
            <a:r>
              <a:rPr lang="en-US" dirty="0"/>
              <a:t>Short term projects and initiatives can be addressed by the appropriate  ‘umbrella’ committee</a:t>
            </a:r>
          </a:p>
          <a:p>
            <a:r>
              <a:rPr lang="en-US" dirty="0"/>
              <a:t>Realign committee meeting times for efficiency and reduce the number of overlapping meetings.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25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7D58A-E876-6190-72C0-B62BAF376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Institutional research and planning advisory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5DE8C-33B3-985B-A431-E62733E405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Recommended Workgroup</a:t>
            </a:r>
          </a:p>
          <a:p>
            <a:pPr lvl="1"/>
            <a:r>
              <a:rPr lang="en-US" dirty="0"/>
              <a:t>VP of Instruction</a:t>
            </a:r>
          </a:p>
          <a:p>
            <a:pPr lvl="1"/>
            <a:r>
              <a:rPr lang="en-US" dirty="0"/>
              <a:t>Academic Senate President</a:t>
            </a:r>
          </a:p>
          <a:p>
            <a:pPr lvl="1"/>
            <a:r>
              <a:rPr lang="en-US" dirty="0"/>
              <a:t>Program Review Faculty Lead</a:t>
            </a:r>
          </a:p>
          <a:p>
            <a:pPr lvl="1"/>
            <a:r>
              <a:rPr lang="en-US" dirty="0"/>
              <a:t>Accreditation Faculty Lead</a:t>
            </a:r>
          </a:p>
          <a:p>
            <a:pPr lvl="1"/>
            <a:r>
              <a:rPr lang="en-US" dirty="0"/>
              <a:t>Outcomes Faculty Lead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4BD9AC-C4C0-05D0-2E01-0EAFFCA240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2033753"/>
            <a:ext cx="5422392" cy="4598276"/>
          </a:xfrm>
        </p:spPr>
        <p:txBody>
          <a:bodyPr/>
          <a:lstStyle/>
          <a:p>
            <a:r>
              <a:rPr lang="en-US" dirty="0"/>
              <a:t>Questions to ponder</a:t>
            </a:r>
          </a:p>
          <a:p>
            <a:pPr lvl="1"/>
            <a:r>
              <a:rPr lang="en-US" dirty="0"/>
              <a:t>Outline the probable work of the committee</a:t>
            </a:r>
          </a:p>
          <a:p>
            <a:pPr lvl="1"/>
            <a:r>
              <a:rPr lang="en-US" dirty="0"/>
              <a:t>Review Membership</a:t>
            </a:r>
          </a:p>
          <a:p>
            <a:pPr lvl="2"/>
            <a:r>
              <a:rPr lang="en-US" dirty="0"/>
              <a:t>Any additional members by position?</a:t>
            </a:r>
          </a:p>
          <a:p>
            <a:pPr lvl="2"/>
            <a:r>
              <a:rPr lang="en-US" dirty="0"/>
              <a:t>Any criteria for representation?</a:t>
            </a:r>
          </a:p>
          <a:p>
            <a:pPr lvl="3"/>
            <a:r>
              <a:rPr lang="en-US" dirty="0"/>
              <a:t>Representatives from each Division, or all sides of the ‘house”?</a:t>
            </a:r>
          </a:p>
          <a:p>
            <a:pPr lvl="3"/>
            <a:r>
              <a:rPr lang="en-US" dirty="0"/>
              <a:t>Size limitations?</a:t>
            </a:r>
          </a:p>
          <a:p>
            <a:pPr lvl="3"/>
            <a:r>
              <a:rPr lang="en-US" dirty="0"/>
              <a:t>Proportional Representation</a:t>
            </a:r>
          </a:p>
          <a:p>
            <a:pPr lvl="2"/>
            <a:r>
              <a:rPr lang="en-US" dirty="0"/>
              <a:t>Meeting Modality?</a:t>
            </a:r>
          </a:p>
          <a:p>
            <a:pPr lvl="2"/>
            <a:r>
              <a:rPr lang="en-US" dirty="0"/>
              <a:t>Brown Act?</a:t>
            </a:r>
          </a:p>
        </p:txBody>
      </p:sp>
    </p:spTree>
    <p:extLst>
      <p:ext uri="{BB962C8B-B14F-4D97-AF65-F5344CB8AC3E}">
        <p14:creationId xmlns:p14="http://schemas.microsoft.com/office/powerpoint/2010/main" val="1836993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7424CB-529D-E42F-F8FB-0A0B729A72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79D34-1365-59DF-048C-45C182308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Instructional Council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249FF-8289-33AD-307B-6B970D080EE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Recommended Workgroup</a:t>
            </a:r>
          </a:p>
          <a:p>
            <a:pPr lvl="1"/>
            <a:r>
              <a:rPr lang="en-US" dirty="0"/>
              <a:t>VP of Instruction</a:t>
            </a:r>
          </a:p>
          <a:p>
            <a:pPr lvl="1"/>
            <a:r>
              <a:rPr lang="en-US" dirty="0"/>
              <a:t>Academic Senate President</a:t>
            </a:r>
          </a:p>
          <a:p>
            <a:pPr lvl="1"/>
            <a:r>
              <a:rPr lang="en-US" dirty="0"/>
              <a:t>Curriculum Faculty Lead</a:t>
            </a:r>
          </a:p>
          <a:p>
            <a:pPr lvl="1"/>
            <a:r>
              <a:rPr lang="en-US" dirty="0"/>
              <a:t>Accreditation Faculty Lead</a:t>
            </a:r>
          </a:p>
          <a:p>
            <a:pPr lvl="1"/>
            <a:r>
              <a:rPr lang="en-US" dirty="0"/>
              <a:t>Outcomes Faculty Lead</a:t>
            </a:r>
          </a:p>
          <a:p>
            <a:pPr lvl="1"/>
            <a:r>
              <a:rPr lang="en-US" dirty="0"/>
              <a:t>Guided Pathways Faculty Co-Chair</a:t>
            </a:r>
          </a:p>
          <a:p>
            <a:pPr lvl="1"/>
            <a:r>
              <a:rPr lang="en-US" dirty="0"/>
              <a:t>DE Faculty Lead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882B67-1863-214E-2B80-452E74078F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2033753"/>
            <a:ext cx="5422392" cy="4598276"/>
          </a:xfrm>
        </p:spPr>
        <p:txBody>
          <a:bodyPr/>
          <a:lstStyle/>
          <a:p>
            <a:r>
              <a:rPr lang="en-US" dirty="0"/>
              <a:t>Questions to ponder</a:t>
            </a:r>
          </a:p>
          <a:p>
            <a:pPr lvl="1"/>
            <a:r>
              <a:rPr lang="en-US" dirty="0"/>
              <a:t>Outline the probable work of the committee</a:t>
            </a:r>
          </a:p>
          <a:p>
            <a:pPr lvl="1"/>
            <a:r>
              <a:rPr lang="en-US" dirty="0"/>
              <a:t>Do Guided Pathways, Basic Skills, &amp; Honors need to be committees with independent meetings? Can those committees meet once a month?</a:t>
            </a:r>
          </a:p>
          <a:p>
            <a:pPr lvl="1"/>
            <a:r>
              <a:rPr lang="en-US" dirty="0"/>
              <a:t>Review Membership</a:t>
            </a:r>
          </a:p>
          <a:p>
            <a:pPr lvl="2"/>
            <a:r>
              <a:rPr lang="en-US" dirty="0"/>
              <a:t>Any additional members by position?</a:t>
            </a:r>
          </a:p>
          <a:p>
            <a:pPr lvl="2"/>
            <a:r>
              <a:rPr lang="en-US" dirty="0"/>
              <a:t>Any criteria for representation?</a:t>
            </a:r>
          </a:p>
          <a:p>
            <a:pPr lvl="3"/>
            <a:r>
              <a:rPr lang="en-US" dirty="0"/>
              <a:t>Representatives from each Division, or all sides of the ‘house”?</a:t>
            </a:r>
          </a:p>
          <a:p>
            <a:pPr lvl="3"/>
            <a:r>
              <a:rPr lang="en-US" dirty="0"/>
              <a:t>Size limitations?</a:t>
            </a:r>
          </a:p>
          <a:p>
            <a:pPr lvl="3"/>
            <a:r>
              <a:rPr lang="en-US" dirty="0"/>
              <a:t>Proportional Representation</a:t>
            </a:r>
          </a:p>
          <a:p>
            <a:pPr lvl="2"/>
            <a:r>
              <a:rPr lang="en-US" dirty="0"/>
              <a:t>Meeting Modality?</a:t>
            </a:r>
          </a:p>
          <a:p>
            <a:pPr lvl="2"/>
            <a:r>
              <a:rPr lang="en-US" dirty="0"/>
              <a:t>Brown Act?</a:t>
            </a:r>
          </a:p>
        </p:txBody>
      </p:sp>
    </p:spTree>
    <p:extLst>
      <p:ext uri="{BB962C8B-B14F-4D97-AF65-F5344CB8AC3E}">
        <p14:creationId xmlns:p14="http://schemas.microsoft.com/office/powerpoint/2010/main" val="2823317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7D58A-E876-6190-72C0-B62BAF376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Services advisory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5DE8C-33B3-985B-A431-E62733E405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Recommended Workgroup</a:t>
            </a:r>
          </a:p>
          <a:p>
            <a:pPr lvl="1"/>
            <a:r>
              <a:rPr lang="en-US" dirty="0"/>
              <a:t>VP of Student Services</a:t>
            </a:r>
          </a:p>
          <a:p>
            <a:pPr lvl="1"/>
            <a:r>
              <a:rPr lang="en-US" dirty="0"/>
              <a:t>Academic Senate Vice President</a:t>
            </a:r>
          </a:p>
          <a:p>
            <a:pPr lvl="1"/>
            <a:r>
              <a:rPr lang="en-US" dirty="0"/>
              <a:t>Enrollment Management Chairs</a:t>
            </a:r>
          </a:p>
          <a:p>
            <a:pPr lvl="1"/>
            <a:r>
              <a:rPr lang="en-US" dirty="0"/>
              <a:t>SEAP Chairs</a:t>
            </a:r>
          </a:p>
          <a:p>
            <a:pPr lvl="1"/>
            <a:r>
              <a:rPr lang="en-US" dirty="0"/>
              <a:t>Student Policies and Procedures Chairs</a:t>
            </a:r>
          </a:p>
          <a:p>
            <a:pPr lvl="1"/>
            <a:r>
              <a:rPr lang="en-US" dirty="0"/>
              <a:t>Ray Carlos</a:t>
            </a:r>
          </a:p>
          <a:p>
            <a:pPr lvl="1"/>
            <a:r>
              <a:rPr lang="en-US" dirty="0"/>
              <a:t>Marty Milligan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4BD9AC-C4C0-05D0-2E01-0EAFFCA240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2033753"/>
            <a:ext cx="5422392" cy="4598276"/>
          </a:xfrm>
        </p:spPr>
        <p:txBody>
          <a:bodyPr/>
          <a:lstStyle/>
          <a:p>
            <a:r>
              <a:rPr lang="en-US" dirty="0"/>
              <a:t>Questions to ponder</a:t>
            </a:r>
          </a:p>
          <a:p>
            <a:pPr lvl="1"/>
            <a:r>
              <a:rPr lang="en-US" dirty="0"/>
              <a:t>Outline probable work of the committee</a:t>
            </a:r>
          </a:p>
          <a:p>
            <a:pPr lvl="1"/>
            <a:r>
              <a:rPr lang="en-US" dirty="0"/>
              <a:t>Should Scholarships &amp; Commencement be workgroups or subcommittees?</a:t>
            </a:r>
          </a:p>
          <a:p>
            <a:pPr lvl="1"/>
            <a:r>
              <a:rPr lang="en-US" dirty="0"/>
              <a:t>How can the Student Services Advisory Committee facilitate SAS &amp; EOPS Care advisory meetings?</a:t>
            </a:r>
          </a:p>
          <a:p>
            <a:pPr lvl="1"/>
            <a:r>
              <a:rPr lang="en-US" dirty="0"/>
              <a:t>Review Membership</a:t>
            </a:r>
          </a:p>
          <a:p>
            <a:pPr lvl="2"/>
            <a:r>
              <a:rPr lang="en-US" dirty="0"/>
              <a:t>Any additional members by position?</a:t>
            </a:r>
          </a:p>
          <a:p>
            <a:pPr lvl="2"/>
            <a:r>
              <a:rPr lang="en-US" dirty="0"/>
              <a:t>Any criteria for representation?</a:t>
            </a:r>
          </a:p>
          <a:p>
            <a:pPr lvl="3"/>
            <a:r>
              <a:rPr lang="en-US" dirty="0"/>
              <a:t>Representatives from each Division, or all sides of the ‘house”?</a:t>
            </a:r>
          </a:p>
          <a:p>
            <a:pPr lvl="3"/>
            <a:r>
              <a:rPr lang="en-US" dirty="0"/>
              <a:t>Size limitations?</a:t>
            </a:r>
          </a:p>
          <a:p>
            <a:pPr lvl="3"/>
            <a:r>
              <a:rPr lang="en-US" dirty="0"/>
              <a:t>Proportional Representation</a:t>
            </a:r>
          </a:p>
          <a:p>
            <a:pPr lvl="2"/>
            <a:r>
              <a:rPr lang="en-US" dirty="0"/>
              <a:t>Meeting Modality?</a:t>
            </a:r>
          </a:p>
          <a:p>
            <a:pPr lvl="2"/>
            <a:r>
              <a:rPr lang="en-US" dirty="0"/>
              <a:t>Brown Act?</a:t>
            </a:r>
          </a:p>
        </p:txBody>
      </p:sp>
    </p:spTree>
    <p:extLst>
      <p:ext uri="{BB962C8B-B14F-4D97-AF65-F5344CB8AC3E}">
        <p14:creationId xmlns:p14="http://schemas.microsoft.com/office/powerpoint/2010/main" val="1135019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445E1-8164-9729-3560-6A42235E8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66EEE-C84D-0E1D-9BA4-4D88DAE1368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11/29/23 – Next-steps emailed out to VP’s &amp; Committee Chairs</a:t>
            </a:r>
          </a:p>
          <a:p>
            <a:pPr lvl="1"/>
            <a:r>
              <a:rPr lang="en-US" dirty="0"/>
              <a:t>Tasks to be completed</a:t>
            </a:r>
          </a:p>
          <a:p>
            <a:pPr lvl="1"/>
            <a:r>
              <a:rPr lang="en-US" dirty="0"/>
              <a:t>Sample Mission Statement</a:t>
            </a:r>
          </a:p>
          <a:p>
            <a:r>
              <a:rPr lang="en-US" dirty="0"/>
              <a:t>12/13/23 – Announced @ College Council</a:t>
            </a:r>
          </a:p>
          <a:p>
            <a:pPr lvl="1"/>
            <a:r>
              <a:rPr lang="en-US" dirty="0"/>
              <a:t>See above</a:t>
            </a:r>
          </a:p>
          <a:p>
            <a:r>
              <a:rPr lang="en-US" dirty="0"/>
              <a:t>1/26/24 – Shared at Manager’s meeting</a:t>
            </a:r>
          </a:p>
          <a:p>
            <a:pPr lvl="1"/>
            <a:r>
              <a:rPr lang="en-US" dirty="0"/>
              <a:t>Recommended workgroup members</a:t>
            </a:r>
          </a:p>
          <a:p>
            <a:pPr lvl="1"/>
            <a:r>
              <a:rPr lang="en-US" dirty="0"/>
              <a:t>Recommended questions to answer</a:t>
            </a:r>
          </a:p>
          <a:p>
            <a:r>
              <a:rPr lang="en-US" dirty="0"/>
              <a:t>2/14/24 – Shared at College Council</a:t>
            </a:r>
          </a:p>
          <a:p>
            <a:r>
              <a:rPr lang="en-US" dirty="0"/>
              <a:t>2/15/24 – Shared at Presidents Cabinet</a:t>
            </a:r>
          </a:p>
          <a:p>
            <a:pPr lvl="1"/>
            <a:r>
              <a:rPr lang="en-US" dirty="0"/>
              <a:t>Working charge, function &amp; membership for Advisories established</a:t>
            </a:r>
          </a:p>
          <a:p>
            <a:pPr lvl="1"/>
            <a:r>
              <a:rPr lang="en-US" dirty="0"/>
              <a:t>2/20/24 information for advisory workgroups provided. Feedback deadline 2/27/24</a:t>
            </a:r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21F6CA-0412-23BB-0717-783A261F75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689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3C26E43-68D9-66A1-DFA6-53D1E3BE3F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381" y="1206853"/>
            <a:ext cx="4109060" cy="1268078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A7A173A-E4C6-35C1-E492-0F57410AFB95}"/>
              </a:ext>
            </a:extLst>
          </p:cNvPr>
          <p:cNvCxnSpPr/>
          <p:nvPr/>
        </p:nvCxnSpPr>
        <p:spPr>
          <a:xfrm flipH="1">
            <a:off x="6731876" y="1918138"/>
            <a:ext cx="2049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339D3A3-9955-E678-F09F-BA6D6EC82D20}"/>
              </a:ext>
            </a:extLst>
          </p:cNvPr>
          <p:cNvCxnSpPr/>
          <p:nvPr/>
        </p:nvCxnSpPr>
        <p:spPr>
          <a:xfrm flipV="1">
            <a:off x="3105807" y="2474931"/>
            <a:ext cx="1098574" cy="399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F02BA6D-21B3-EBA7-B02F-36106DC55156}"/>
              </a:ext>
            </a:extLst>
          </p:cNvPr>
          <p:cNvCxnSpPr/>
          <p:nvPr/>
        </p:nvCxnSpPr>
        <p:spPr>
          <a:xfrm flipV="1">
            <a:off x="5008179" y="2474931"/>
            <a:ext cx="0" cy="4259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DC09D17-68FE-C404-D9F9-73BACB970946}"/>
              </a:ext>
            </a:extLst>
          </p:cNvPr>
          <p:cNvCxnSpPr/>
          <p:nvPr/>
        </p:nvCxnSpPr>
        <p:spPr>
          <a:xfrm flipH="1" flipV="1">
            <a:off x="6484883" y="2433145"/>
            <a:ext cx="199696" cy="4414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CDDBE2E-D079-B3AF-F865-956DFCCC81E8}"/>
              </a:ext>
            </a:extLst>
          </p:cNvPr>
          <p:cNvCxnSpPr/>
          <p:nvPr/>
        </p:nvCxnSpPr>
        <p:spPr>
          <a:xfrm flipH="1" flipV="1">
            <a:off x="6689834" y="2474931"/>
            <a:ext cx="2427405" cy="399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E1CE297-715B-4C8B-314E-6B04F84D78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4801340"/>
              </p:ext>
            </p:extLst>
          </p:nvPr>
        </p:nvGraphicFramePr>
        <p:xfrm>
          <a:off x="1613086" y="2874579"/>
          <a:ext cx="9186545" cy="3829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01430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334EF4A6-A4FA-045F-21CF-83439D086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6850" y="16605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6F58B6D-CBFF-68AD-61F7-B2DA6D3AF0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762395"/>
              </p:ext>
            </p:extLst>
          </p:nvPr>
        </p:nvGraphicFramePr>
        <p:xfrm>
          <a:off x="903890" y="609636"/>
          <a:ext cx="10886491" cy="635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0096">
                  <a:extLst>
                    <a:ext uri="{9D8B030D-6E8A-4147-A177-3AD203B41FA5}">
                      <a16:colId xmlns:a16="http://schemas.microsoft.com/office/drawing/2014/main" val="157301793"/>
                    </a:ext>
                  </a:extLst>
                </a:gridCol>
                <a:gridCol w="3828795">
                  <a:extLst>
                    <a:ext uri="{9D8B030D-6E8A-4147-A177-3AD203B41FA5}">
                      <a16:colId xmlns:a16="http://schemas.microsoft.com/office/drawing/2014/main" val="186929523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414336409"/>
                    </a:ext>
                  </a:extLst>
                </a:gridCol>
              </a:tblGrid>
              <a:tr h="3003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Shared Governance Membership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Membership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862116"/>
                  </a:ext>
                </a:extLst>
              </a:tr>
              <a:tr h="11750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College Council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President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CTA Representative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CSEA Representative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Classified Senate Representative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Academic Senate President (co-chair)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Budget &amp; Facilities Chair(s)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Institutional Effectiveness Chair(s)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Instructional Efficacy Chair(s)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Student Success Chair(s)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Enrollment Management Chair(s)</a:t>
                      </a:r>
                      <a:b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Faculty Leads: Accreditation, Curriculum, Program Review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Student Government Representative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61404503"/>
                  </a:ext>
                </a:extLst>
              </a:tr>
              <a:tr h="1034850">
                <a:tc>
                  <a:txBody>
                    <a:bodyPr/>
                    <a:lstStyle/>
                    <a:p>
                      <a:pPr marL="45720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Budget &amp; Administrative Services</a:t>
                      </a:r>
                      <a:b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Advisory Committee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Vice President of Administrative Services</a:t>
                      </a:r>
                      <a:b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Vice President of Instruction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Vice President of Student Services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Facilities &amp; Safety Committee Chair(s)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Technology Committee Chair(s)</a:t>
                      </a:r>
                      <a:b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Dean of Institutional Research, Planning, </a:t>
                      </a:r>
                      <a:b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and Institutional Effectiveness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Program Review Faculty Lead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CSEA Representative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Student Government Representative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Affinity Groups Representatives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Interested Faculty, Staff, Administration and Students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25036127"/>
                  </a:ext>
                </a:extLst>
              </a:tr>
              <a:tr h="101498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Institutional Research, Planning, </a:t>
                      </a:r>
                      <a:b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and Institutional Effectiveness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Dean of Institutional Research, Planning, </a:t>
                      </a:r>
                      <a:b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and Institutional Effectiveness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Program Review Faculty Lead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Outcomes Faculty Lead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Professional Development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CSEA Representative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Classified Senate Representative</a:t>
                      </a:r>
                      <a:b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Student Government Representative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Affinity Groups Representatives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Interested Faculty, Staff, Administration and Students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36739556"/>
                  </a:ext>
                </a:extLst>
              </a:tr>
              <a:tr h="1175062">
                <a:tc>
                  <a:txBody>
                    <a:bodyPr/>
                    <a:lstStyle/>
                    <a:p>
                      <a:pPr marL="45720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Instructional Advisory Committee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Vice President of Instruction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Accreditation Faculty Lead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Curriculum Faculty Lead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Academic Senate President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Distance Education Chair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CSEA Representative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Guided Pathways Chair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Affinity Groups Representatives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Classified Senate Representative</a:t>
                      </a:r>
                      <a:b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Student Government Representative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Interested Faculty, Staff, Administration and Students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44187061"/>
                  </a:ext>
                </a:extLst>
              </a:tr>
              <a:tr h="1141092">
                <a:tc>
                  <a:txBody>
                    <a:bodyPr/>
                    <a:lstStyle/>
                    <a:p>
                      <a:pPr marL="45720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Student Services </a:t>
                      </a:r>
                      <a:r>
                        <a:rPr lang="en-US" sz="11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Advisory Committee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Vice President of Student Services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Academic Senate Vice President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Equity, Inclusion, and Anti-Racism Chair(s) (New Committee)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Enrollment management Chair(s)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Matriculation/SSSP Chair(</a:t>
                      </a: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s)</a:t>
                      </a:r>
                      <a:br>
                        <a:rPr lang="en-US" sz="110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Affinity Groups Representatives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CSEA Representative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Classified Senate Representative</a:t>
                      </a:r>
                      <a:b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Student Government Representative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Interested Faculty, Staff, Administration and Students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Student Government Representative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89166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470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30899-372C-173D-87BD-F1B1F2388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Advisory Committees – Building Community &amp;</a:t>
            </a:r>
            <a:br>
              <a:rPr lang="en-US" dirty="0"/>
            </a:br>
            <a:r>
              <a:rPr lang="en-US" dirty="0"/>
              <a:t>Eliminating barriers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83518-4C77-E618-65AC-0C465E101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51597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Full Advisory Committee meets twice monthly on a 1</a:t>
            </a:r>
            <a:r>
              <a:rPr lang="en-US" baseline="30000" dirty="0"/>
              <a:t>st</a:t>
            </a:r>
            <a:r>
              <a:rPr lang="en-US" dirty="0"/>
              <a:t> &amp; 3</a:t>
            </a:r>
            <a:r>
              <a:rPr lang="en-US" baseline="30000" dirty="0"/>
              <a:t>rd</a:t>
            </a:r>
            <a:r>
              <a:rPr lang="en-US" dirty="0"/>
              <a:t>, or 2</a:t>
            </a:r>
            <a:r>
              <a:rPr lang="en-US" baseline="30000" dirty="0"/>
              <a:t>nd</a:t>
            </a:r>
            <a:r>
              <a:rPr lang="en-US" dirty="0"/>
              <a:t> &amp; 4</a:t>
            </a:r>
            <a:r>
              <a:rPr lang="en-US" baseline="30000" dirty="0"/>
              <a:t>th</a:t>
            </a:r>
            <a:r>
              <a:rPr lang="en-US" dirty="0"/>
              <a:t> pattern</a:t>
            </a:r>
          </a:p>
          <a:p>
            <a:pPr lvl="1"/>
            <a:r>
              <a:rPr lang="en-US" dirty="0"/>
              <a:t>One meeting is full committee</a:t>
            </a:r>
          </a:p>
          <a:p>
            <a:pPr lvl="1"/>
            <a:r>
              <a:rPr lang="en-US" dirty="0"/>
              <a:t>One meeting is breakouts where Advisory Committee Members participate in subcommittees, workgroups, projects</a:t>
            </a:r>
          </a:p>
          <a:p>
            <a:r>
              <a:rPr lang="en-US" dirty="0"/>
              <a:t>There are independent committees that report to an advisory committee (i.e. Curriculum and Accreditation report) to Instructional Advisory</a:t>
            </a:r>
          </a:p>
          <a:p>
            <a:pPr lvl="1"/>
            <a:r>
              <a:rPr lang="en-US" dirty="0"/>
              <a:t>The co-chairs of independent committees are members of the advisory committee, but committee members are not (i.e. curriculum committee members are not expected to serve on Curriculum and Instruction Advisory)</a:t>
            </a:r>
          </a:p>
          <a:p>
            <a:r>
              <a:rPr lang="en-US" dirty="0"/>
              <a:t>Advisory Committees should be large enough to support multiple subcommittees. </a:t>
            </a:r>
          </a:p>
          <a:p>
            <a:pPr lvl="1"/>
            <a:r>
              <a:rPr lang="en-US" dirty="0"/>
              <a:t>Advisory Committee size can vary. Budget and Administrative Services, not having any subcommittees, may need 15-20 members. Instruction, with 4 subcommittees may have 30.</a:t>
            </a:r>
          </a:p>
          <a:p>
            <a:r>
              <a:rPr lang="en-US" dirty="0"/>
              <a:t>Advisory Committee membership should include instructional &amp; non-instructional faculty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63532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1049D-E583-7BB8-EF61-F64B66DD6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Instructional Council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AC889-5DFB-BE12-7DCE-02F2B379BB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Monday: Full Meeting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73CAB3-B193-3A19-BAD3-0650694B5B2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full committee meeting is a forum to</a:t>
            </a:r>
          </a:p>
          <a:p>
            <a:pPr lvl="1"/>
            <a:r>
              <a:rPr lang="en-US" dirty="0"/>
              <a:t>Introduce new topics/initiatives/plans</a:t>
            </a:r>
          </a:p>
          <a:p>
            <a:pPr lvl="1"/>
            <a:r>
              <a:rPr lang="en-US" dirty="0"/>
              <a:t>Listen and Give Feedback</a:t>
            </a:r>
          </a:p>
          <a:p>
            <a:pPr lvl="1"/>
            <a:r>
              <a:rPr lang="en-US" dirty="0"/>
              <a:t>Independent Committees can seek feedback and report out</a:t>
            </a:r>
          </a:p>
          <a:p>
            <a:pPr lvl="1"/>
            <a:r>
              <a:rPr lang="en-US" dirty="0"/>
              <a:t>Allow groups with common interests or overlap to have discussion</a:t>
            </a:r>
          </a:p>
          <a:p>
            <a:pPr lvl="2"/>
            <a:r>
              <a:rPr lang="en-US" dirty="0"/>
              <a:t>For example: OER/ZTC/DE/Curriculum/Accreditation share common elements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84D98E-055C-CA0F-9D14-5D59DEE30F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Monday: Breakouts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F0DC8D-2C15-BEEE-DA17-19D990361BE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Brief full-committee meeting/updates</a:t>
            </a:r>
          </a:p>
          <a:p>
            <a:r>
              <a:rPr lang="en-US" dirty="0"/>
              <a:t>Move to breakout rooms for subcommittee or special project work</a:t>
            </a:r>
          </a:p>
          <a:p>
            <a:pPr lvl="1"/>
            <a:r>
              <a:rPr lang="en-US" dirty="0"/>
              <a:t>OER/ZTC</a:t>
            </a:r>
          </a:p>
          <a:p>
            <a:pPr lvl="1"/>
            <a:r>
              <a:rPr lang="en-US"/>
              <a:t>Dual Enrollment</a:t>
            </a:r>
            <a:endParaRPr lang="en-US" dirty="0"/>
          </a:p>
          <a:p>
            <a:pPr lvl="1"/>
            <a:r>
              <a:rPr lang="en-US" dirty="0"/>
              <a:t>Basic Skills</a:t>
            </a:r>
          </a:p>
          <a:p>
            <a:pPr lvl="1"/>
            <a:r>
              <a:rPr lang="en-US" dirty="0"/>
              <a:t>Common Course Numbering workgroup</a:t>
            </a:r>
          </a:p>
          <a:p>
            <a:r>
              <a:rPr lang="en-US" dirty="0"/>
              <a:t>Report outs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991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F94F7-37DF-02B5-B495-EF0568CF9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Faculty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B1FEB-299E-905C-56B8-1218FAD72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Faculty can meet their committee obligations by serving on an Independent Committee or an Advisory Committee.</a:t>
            </a:r>
          </a:p>
          <a:p>
            <a:r>
              <a:rPr lang="en-US" dirty="0"/>
              <a:t>Faculty interested in working on Program Review would sign up for Program Review.</a:t>
            </a:r>
          </a:p>
          <a:p>
            <a:r>
              <a:rPr lang="en-US" dirty="0"/>
              <a:t>Faculty interested in working on Scholarships would sign up for the Student Services Advisory Committee and join the Scholarships sub-committee.</a:t>
            </a:r>
          </a:p>
          <a:p>
            <a:r>
              <a:rPr lang="en-US" dirty="0"/>
              <a:t>There should be instructional and non-instructional faculty on each Advisory Committee (or Council).</a:t>
            </a:r>
          </a:p>
        </p:txBody>
      </p:sp>
    </p:spTree>
    <p:extLst>
      <p:ext uri="{BB962C8B-B14F-4D97-AF65-F5344CB8AC3E}">
        <p14:creationId xmlns:p14="http://schemas.microsoft.com/office/powerpoint/2010/main" val="2480130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3127C36-AA64-1A85-92D7-C04C01F3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1" y="652746"/>
            <a:ext cx="11029616" cy="988332"/>
          </a:xfrm>
        </p:spPr>
        <p:txBody>
          <a:bodyPr/>
          <a:lstStyle/>
          <a:p>
            <a:r>
              <a:rPr lang="en-US" dirty="0"/>
              <a:t>Current Committee Meeting Pattern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E9B4B70-FB53-DC18-453A-EC80C2AEAC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191" y="2294256"/>
            <a:ext cx="11110913" cy="399573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062842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B081AC10-0AD7-C06B-2B61-54A3F0581B1C}"/>
              </a:ext>
            </a:extLst>
          </p:cNvPr>
          <p:cNvSpPr txBox="1"/>
          <p:nvPr/>
        </p:nvSpPr>
        <p:spPr>
          <a:xfrm>
            <a:off x="882869" y="120869"/>
            <a:ext cx="9979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24-25 Committee &amp; Meeting Pattern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6E9026F4-D6B0-4E8F-B647-DC260AE920ED}"/>
                  </a:ext>
                </a:extLst>
              </p14:cNvPr>
              <p14:cNvContentPartPr/>
              <p14:nvPr/>
            </p14:nvContentPartPr>
            <p14:xfrm>
              <a:off x="3368255" y="5049662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6E9026F4-D6B0-4E8F-B647-DC260AE920E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14615" y="4942022"/>
                <a:ext cx="108000" cy="216000"/>
              </a:xfrm>
              <a:prstGeom prst="rect">
                <a:avLst/>
              </a:prstGeom>
            </p:spPr>
          </p:pic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4B1ED8C0-2BA1-C52F-2BA2-B238382344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8252" y="570990"/>
            <a:ext cx="9007858" cy="6287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961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7D58A-E876-6190-72C0-B62BAF376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and Administrative Services advisory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5DE8C-33B3-985B-A431-E62733E405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Recommended Workgroup</a:t>
            </a:r>
          </a:p>
          <a:p>
            <a:pPr lvl="1"/>
            <a:r>
              <a:rPr lang="en-US" dirty="0"/>
              <a:t>VP Administrative Services</a:t>
            </a:r>
          </a:p>
          <a:p>
            <a:pPr lvl="1"/>
            <a:r>
              <a:rPr lang="en-US" dirty="0"/>
              <a:t>Dean of Institutional Research</a:t>
            </a:r>
          </a:p>
          <a:p>
            <a:pPr lvl="1"/>
            <a:r>
              <a:rPr lang="en-US" dirty="0"/>
              <a:t>Budget Committee Co-Chair</a:t>
            </a:r>
          </a:p>
          <a:p>
            <a:pPr lvl="1"/>
            <a:r>
              <a:rPr lang="en-US" dirty="0"/>
              <a:t>Technology Committee Co-Chair</a:t>
            </a:r>
          </a:p>
          <a:p>
            <a:pPr lvl="1"/>
            <a:r>
              <a:rPr lang="en-US" dirty="0"/>
              <a:t>Facilities &amp; Safety Committee Co-Chair</a:t>
            </a:r>
          </a:p>
          <a:p>
            <a:pPr lvl="1"/>
            <a:r>
              <a:rPr lang="en-US" dirty="0"/>
              <a:t>Program Review Committee Co-Chair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4BD9AC-C4C0-05D0-2E01-0EAFFCA240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2033753"/>
            <a:ext cx="5422392" cy="4598276"/>
          </a:xfrm>
        </p:spPr>
        <p:txBody>
          <a:bodyPr/>
          <a:lstStyle/>
          <a:p>
            <a:r>
              <a:rPr lang="en-US" dirty="0"/>
              <a:t>Questions to ponder</a:t>
            </a:r>
          </a:p>
          <a:p>
            <a:pPr lvl="1"/>
            <a:r>
              <a:rPr lang="en-US" dirty="0"/>
              <a:t>Outline of the probable work of the committee</a:t>
            </a:r>
          </a:p>
          <a:p>
            <a:pPr lvl="1"/>
            <a:r>
              <a:rPr lang="en-US" dirty="0"/>
              <a:t>Do Facilities and Safety &amp; Technology Committee need to be committees with independent meetings? Can those committees meet once a month?</a:t>
            </a:r>
          </a:p>
          <a:p>
            <a:pPr lvl="1"/>
            <a:r>
              <a:rPr lang="en-US" dirty="0"/>
              <a:t>Review Membership</a:t>
            </a:r>
          </a:p>
          <a:p>
            <a:pPr lvl="2"/>
            <a:r>
              <a:rPr lang="en-US" dirty="0"/>
              <a:t>Any additional members by position?</a:t>
            </a:r>
          </a:p>
          <a:p>
            <a:pPr lvl="2"/>
            <a:r>
              <a:rPr lang="en-US" dirty="0"/>
              <a:t>Any criteria for representation?</a:t>
            </a:r>
          </a:p>
          <a:p>
            <a:pPr lvl="3"/>
            <a:r>
              <a:rPr lang="en-US" dirty="0"/>
              <a:t>Representatives from each Division, or all sides of the ‘house”?</a:t>
            </a:r>
          </a:p>
          <a:p>
            <a:pPr lvl="3"/>
            <a:r>
              <a:rPr lang="en-US" dirty="0"/>
              <a:t>Size limitations?</a:t>
            </a:r>
          </a:p>
          <a:p>
            <a:pPr lvl="2"/>
            <a:r>
              <a:rPr lang="en-US" dirty="0"/>
              <a:t>Meeting Modality?</a:t>
            </a:r>
          </a:p>
          <a:p>
            <a:pPr lvl="2"/>
            <a:r>
              <a:rPr lang="en-US" dirty="0"/>
              <a:t>Brown Act?</a:t>
            </a:r>
          </a:p>
        </p:txBody>
      </p:sp>
    </p:spTree>
    <p:extLst>
      <p:ext uri="{BB962C8B-B14F-4D97-AF65-F5344CB8AC3E}">
        <p14:creationId xmlns:p14="http://schemas.microsoft.com/office/powerpoint/2010/main" val="151995260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74700</TotalTime>
  <Words>1234</Words>
  <Application>Microsoft Office PowerPoint</Application>
  <PresentationFormat>Widescreen</PresentationFormat>
  <Paragraphs>222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Calibri Light</vt:lpstr>
      <vt:lpstr>Gill Sans MT</vt:lpstr>
      <vt:lpstr>Wingdings 2</vt:lpstr>
      <vt:lpstr>Dividend</vt:lpstr>
      <vt:lpstr>Governance Committee Structure</vt:lpstr>
      <vt:lpstr>PowerPoint Presentation</vt:lpstr>
      <vt:lpstr>PowerPoint Presentation</vt:lpstr>
      <vt:lpstr>Advisory Committees – Building Community &amp; Eliminating barriers</vt:lpstr>
      <vt:lpstr>Example: Instructional Council</vt:lpstr>
      <vt:lpstr>Faculty</vt:lpstr>
      <vt:lpstr>Current Committee Meeting Pattern</vt:lpstr>
      <vt:lpstr>PowerPoint Presentation</vt:lpstr>
      <vt:lpstr>Budget and Administrative Services advisory</vt:lpstr>
      <vt:lpstr>Institutional research and planning advisory </vt:lpstr>
      <vt:lpstr>Instructional Council</vt:lpstr>
      <vt:lpstr>Student Services advisory</vt:lpstr>
      <vt:lpstr>Notes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Shared Governance Models</dc:title>
  <dc:creator>Huston, Celia J.</dc:creator>
  <cp:lastModifiedBy>Arciero, Noel M.</cp:lastModifiedBy>
  <cp:revision>5</cp:revision>
  <cp:lastPrinted>2024-03-13T23:20:53Z</cp:lastPrinted>
  <dcterms:created xsi:type="dcterms:W3CDTF">2023-09-26T14:31:15Z</dcterms:created>
  <dcterms:modified xsi:type="dcterms:W3CDTF">2024-03-13T23:23:52Z</dcterms:modified>
</cp:coreProperties>
</file>