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8"/>
  </p:notesMasterIdLst>
  <p:sldIdLst>
    <p:sldId id="256" r:id="rId2"/>
    <p:sldId id="106720" r:id="rId3"/>
    <p:sldId id="106721" r:id="rId4"/>
    <p:sldId id="106722" r:id="rId5"/>
    <p:sldId id="107237" r:id="rId6"/>
    <p:sldId id="10723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15" autoAdjust="0"/>
    <p:restoredTop sz="91774" autoAdjust="0"/>
  </p:normalViewPr>
  <p:slideViewPr>
    <p:cSldViewPr snapToGrid="0">
      <p:cViewPr varScale="1">
        <p:scale>
          <a:sx n="104" d="100"/>
          <a:sy n="104" d="100"/>
        </p:scale>
        <p:origin x="57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D4358-327D-41BB-9F56-3D3AF005B43B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DF2B9-5A6A-4798-9571-420E68185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47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541841-D936-7D72-F6D1-C742BCFC9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61C38F-3D62-DC78-E844-E751C6E80D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1D4F8F-EA54-3510-07F3-448FECC674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E90539-07E1-389B-D045-148C70F555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DF2B9-5A6A-4798-9571-420E681856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10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04CF0B-153B-6444-23B6-D5D781AD0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586B84-F1EB-60B7-D503-7B79B12271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093BB3-57A9-5BB9-A91C-7EA52F43A6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78EA79-FAB4-DA4E-B78E-7166CCDBC1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DF2B9-5A6A-4798-9571-420E681856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04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BA9DF-48A4-33E6-9213-E73FEB011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BBA444-7EB0-604D-17A9-858226B2E3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F23EF7-CED4-AD0F-D019-A684D42A7A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70ECFD-3C17-CD38-F0FB-07A1A1467C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DF2B9-5A6A-4798-9571-420E681856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15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3D5B4-7004-46F3-A006-05BD5BB06B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0FECC7-382B-4A7A-AE2E-897BC694D6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A2DDA-7DBA-4F25-8E39-12D227D1D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A208-1690-4F49-A47E-773E1543B8AA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66945-8C15-4B27-ABB6-222170597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0C639-C632-46E5-AE2D-AE9F7662F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1290F-C2EC-47DA-A8CE-7284C32A0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2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51FBA-58E1-4811-A45A-3C496AFDD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8D9F6C-B691-4BF7-8F63-58E55C0EE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0B70A-AA00-475C-B58B-756013D74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A208-1690-4F49-A47E-773E1543B8AA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090E9-F946-445C-A316-F666AA220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7915B-EE0B-4808-83D2-3A5D480F0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1290F-C2EC-47DA-A8CE-7284C32A0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4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080F4-B9C6-4B46-A9AD-0BA48B0627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2CEC15-001B-4D0F-B637-0450361D92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2401F-312B-4912-8375-A2D9ECA14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A208-1690-4F49-A47E-773E1543B8AA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756D3-1987-465C-AF99-870C0A0C4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74FFA-FA07-4E5D-AE4B-BB0A16F63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1290F-C2EC-47DA-A8CE-7284C32A0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2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92AF4-B515-416D-B9F5-5F333B882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4995B-D2FD-4A58-9C0E-D3AF9AD9C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8F526-5D1F-4C3B-8457-F57429146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A208-1690-4F49-A47E-773E1543B8AA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A85A3-3541-483E-9B39-9FDEB71C0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3824A-74AA-431C-A500-179DDD485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1290F-C2EC-47DA-A8CE-7284C32A0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96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DAC78-C06B-4F05-A155-2C2460BB1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66270F-3C59-496C-B768-44CAD5722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4E618C-C2CD-46CE-89DD-3B2F5D0BC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A208-1690-4F49-A47E-773E1543B8AA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8DFC4-13CB-4F19-B800-BAC96E0D8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2BCB0-BAD9-4D60-A331-349B32839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1290F-C2EC-47DA-A8CE-7284C32A0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84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AAD40-7A00-47C7-B801-7CDC5F809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AB69D-8BCF-4937-B96D-39E60A59A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621650-8F80-4E7B-A0B2-6A20EC33EF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F8200-10A2-4B16-9AD0-EC1BD73BB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A208-1690-4F49-A47E-773E1543B8AA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A0E64D-EC98-4FFF-880F-6261DBF9F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DAF34D-CAE6-4178-BB05-12B625F59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1290F-C2EC-47DA-A8CE-7284C32A0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69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616A2-E409-41BF-B84E-BE321475C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780BC4-BC46-4EC6-BD75-D1E05EF4D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9E3302-BED6-4673-A272-F3D5453957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35B864-6445-4A7B-B90F-2DF5813E9A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3948B6-7FD8-4E98-A559-ADCE6B71C8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208740-2982-4FED-A22D-A36293C42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A208-1690-4F49-A47E-773E1543B8AA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885E5F-3FFF-4471-AC09-CEF8FEC58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6E1A75-E25D-461E-9F76-70907F691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1290F-C2EC-47DA-A8CE-7284C32A0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811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C4F13-FCEB-4A35-BF20-DA42172C9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F62061-3857-48B8-BE7D-4BC801CAA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A208-1690-4F49-A47E-773E1543B8AA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A699-9FCF-4811-863E-4979DE845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6F30C-1389-43D5-ACD8-2381580F0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1290F-C2EC-47DA-A8CE-7284C32A0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53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547301-08F7-4B39-99DB-32B489388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A208-1690-4F49-A47E-773E1543B8AA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5DC1FC-CE7B-4518-BB03-AFAACB872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1CC37-4899-4561-B7CB-CEE55932A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1290F-C2EC-47DA-A8CE-7284C32A0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2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D1050-CCAE-4415-BB10-3DCF54255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82166-EF5F-44A0-B80E-3AB71761F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6B2C5B-929A-4AEA-A1C1-D7F12EDEA6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A9D61-9EB9-406A-A343-D33902363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A208-1690-4F49-A47E-773E1543B8AA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24B300-3BA0-4E46-B714-EB37EF317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044797-0F48-445F-AD80-5686D8B98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1290F-C2EC-47DA-A8CE-7284C32A0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53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D3D09-FFDB-4D01-ADCB-F88A900D6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21BAED-ABC1-41D2-9A23-645DA5FECD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34FEE8-0E3E-41C3-BB72-8C4F3D82CD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0FD20F-2D84-41B9-9858-54A29818B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A208-1690-4F49-A47E-773E1543B8AA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824509-0D01-4F8F-868E-6D09E9CD8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B7F180-1361-4D6A-A118-2088B7B59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1290F-C2EC-47DA-A8CE-7284C32A0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19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EBF2CC-AC84-4E0C-96C9-C5DBC611D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B2B772-D51D-43DF-9269-731049519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1493B-8C2D-40AB-8F9E-AD90CE2FC4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9A208-1690-4F49-A47E-773E1543B8AA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A2681-D379-41BD-87F1-A6199E3FC7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A0835-A4EE-4116-9FD9-1539F326D6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1290F-C2EC-47DA-A8CE-7284C32A0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83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18929-B9BD-544A-F54F-D52FBF1DC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4730" y="1386841"/>
            <a:ext cx="5668570" cy="2597606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Facilities Master Planning </a:t>
            </a:r>
            <a:br>
              <a:rPr lang="en-US" sz="4800" dirty="0"/>
            </a:br>
            <a:r>
              <a:rPr lang="en-US" sz="4000" b="1" dirty="0"/>
              <a:t>Process and Timeline</a:t>
            </a:r>
            <a:br>
              <a:rPr lang="en-US" sz="4800" dirty="0"/>
            </a:br>
            <a:b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SBVC College Council Meeting </a:t>
            </a:r>
            <a:endParaRPr lang="en-US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3EEE62-CF81-A6B3-86F7-78F1FB3900C2}"/>
              </a:ext>
            </a:extLst>
          </p:cNvPr>
          <p:cNvSpPr txBox="1"/>
          <p:nvPr/>
        </p:nvSpPr>
        <p:spPr>
          <a:xfrm>
            <a:off x="5565426" y="4212193"/>
            <a:ext cx="2036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Date: 03/13/2024</a:t>
            </a:r>
            <a:endParaRPr lang="en-US" dirty="0"/>
          </a:p>
        </p:txBody>
      </p:sp>
      <p:pic>
        <p:nvPicPr>
          <p:cNvPr id="3" name="!!Picture 11" descr="A black and white logo&#10;&#10;Description automatically generated">
            <a:extLst>
              <a:ext uri="{FF2B5EF4-FFF2-40B4-BE49-F238E27FC236}">
                <a16:creationId xmlns:a16="http://schemas.microsoft.com/office/drawing/2014/main" id="{B8110E99-7DED-436D-7BD2-4C33457D5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322" y="1670590"/>
            <a:ext cx="3017520" cy="288790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0FB314C-9C96-CC65-D215-FBA4EF159EF3}"/>
              </a:ext>
            </a:extLst>
          </p:cNvPr>
          <p:cNvCxnSpPr/>
          <p:nvPr/>
        </p:nvCxnSpPr>
        <p:spPr>
          <a:xfrm>
            <a:off x="4905375" y="1600200"/>
            <a:ext cx="0" cy="298132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088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42243B-F2A0-D55C-66BA-0FC84A3035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68180C9-1F4B-B3D5-61DD-183CB5F5572C}"/>
              </a:ext>
            </a:extLst>
          </p:cNvPr>
          <p:cNvSpPr/>
          <p:nvPr/>
        </p:nvSpPr>
        <p:spPr>
          <a:xfrm>
            <a:off x="7030135" y="0"/>
            <a:ext cx="5122460" cy="4582715"/>
          </a:xfrm>
          <a:prstGeom prst="rect">
            <a:avLst/>
          </a:prstGeom>
          <a:blipFill dpi="0" rotWithShape="1">
            <a:blip r:embed="rId3">
              <a:alphaModFix amt="1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" t="-18156" r="-18656" b="-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cxnSp>
        <p:nvCxnSpPr>
          <p:cNvPr id="3" name="Straight Connector 3">
            <a:extLst>
              <a:ext uri="{FF2B5EF4-FFF2-40B4-BE49-F238E27FC236}">
                <a16:creationId xmlns:a16="http://schemas.microsoft.com/office/drawing/2014/main" id="{6A87A7CC-6E0B-8714-3B22-DF5F58C589DD}"/>
              </a:ext>
            </a:extLst>
          </p:cNvPr>
          <p:cNvCxnSpPr/>
          <p:nvPr/>
        </p:nvCxnSpPr>
        <p:spPr>
          <a:xfrm>
            <a:off x="0" y="6412988"/>
            <a:ext cx="12191996" cy="0"/>
          </a:xfrm>
          <a:prstGeom prst="straightConnector1">
            <a:avLst/>
          </a:prstGeom>
          <a:noFill/>
          <a:ln w="6345" cap="flat">
            <a:solidFill>
              <a:srgbClr val="FFC000"/>
            </a:solidFill>
            <a:prstDash val="solid"/>
            <a:miter/>
          </a:ln>
        </p:spPr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FEDF3590-7872-83CF-05BF-E511CD3AC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1920" y="6460225"/>
            <a:ext cx="4230624" cy="35510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E78CDCC-633E-567E-CF16-6A71937E12D9}"/>
              </a:ext>
            </a:extLst>
          </p:cNvPr>
          <p:cNvSpPr/>
          <p:nvPr/>
        </p:nvSpPr>
        <p:spPr>
          <a:xfrm>
            <a:off x="322875" y="-23315"/>
            <a:ext cx="3955553" cy="7586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R="73025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</a:pPr>
            <a:r>
              <a:rPr lang="en-US" sz="4000" b="1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Felix Titling" panose="04060505060202020A04" pitchFamily="82" charset="0"/>
                <a:cs typeface="Arial" panose="020B0604020202020204" pitchFamily="34" charset="0"/>
              </a:rPr>
              <a:t>Background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5553D6-A854-5544-2242-CE6E3FDA88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773" y="631713"/>
            <a:ext cx="1097375" cy="1036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32FEC7-D124-9771-692E-47F3239325C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3453"/>
          <a:stretch/>
        </p:blipFill>
        <p:spPr>
          <a:xfrm>
            <a:off x="1103456" y="881768"/>
            <a:ext cx="4550826" cy="268720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501D74-0E11-2F61-38B2-DB96C9E0D07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3126" b="773"/>
          <a:stretch/>
        </p:blipFill>
        <p:spPr>
          <a:xfrm>
            <a:off x="6566126" y="881768"/>
            <a:ext cx="4582143" cy="270931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9040DB-F8D7-4349-837E-076718F708F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3514" b="-1"/>
          <a:stretch/>
        </p:blipFill>
        <p:spPr>
          <a:xfrm>
            <a:off x="3915436" y="3703044"/>
            <a:ext cx="4361124" cy="257587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0027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526BF0-A277-CBE9-9FD8-9CE7F0348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9466ACB-A362-D361-8C8B-AB972BCF1DBF}"/>
              </a:ext>
            </a:extLst>
          </p:cNvPr>
          <p:cNvSpPr/>
          <p:nvPr/>
        </p:nvSpPr>
        <p:spPr>
          <a:xfrm>
            <a:off x="7030135" y="0"/>
            <a:ext cx="5122460" cy="4582715"/>
          </a:xfrm>
          <a:prstGeom prst="rect">
            <a:avLst/>
          </a:prstGeom>
          <a:blipFill dpi="0" rotWithShape="1">
            <a:blip r:embed="rId3">
              <a:alphaModFix amt="1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" t="-18156" r="-18656" b="-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cxnSp>
        <p:nvCxnSpPr>
          <p:cNvPr id="3" name="Straight Connector 3">
            <a:extLst>
              <a:ext uri="{FF2B5EF4-FFF2-40B4-BE49-F238E27FC236}">
                <a16:creationId xmlns:a16="http://schemas.microsoft.com/office/drawing/2014/main" id="{C85B4B0A-1A6A-CE31-1DAD-AE6724FE2897}"/>
              </a:ext>
            </a:extLst>
          </p:cNvPr>
          <p:cNvCxnSpPr/>
          <p:nvPr/>
        </p:nvCxnSpPr>
        <p:spPr>
          <a:xfrm>
            <a:off x="0" y="6412988"/>
            <a:ext cx="12191996" cy="0"/>
          </a:xfrm>
          <a:prstGeom prst="straightConnector1">
            <a:avLst/>
          </a:prstGeom>
          <a:noFill/>
          <a:ln w="6345" cap="flat">
            <a:solidFill>
              <a:srgbClr val="FFC000"/>
            </a:solidFill>
            <a:prstDash val="solid"/>
            <a:miter/>
          </a:ln>
        </p:spPr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A9E44DBA-4C66-95AA-8D74-C7FB868B5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1920" y="6460225"/>
            <a:ext cx="4230624" cy="35510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BC69964-2DF7-4EF9-E8F8-2ABFB149ED3B}"/>
              </a:ext>
            </a:extLst>
          </p:cNvPr>
          <p:cNvSpPr/>
          <p:nvPr/>
        </p:nvSpPr>
        <p:spPr>
          <a:xfrm>
            <a:off x="322875" y="170273"/>
            <a:ext cx="7199715" cy="7400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R="73025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Past vs Present Approach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F0DAD5-F1A6-D6DF-1970-1909A54767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627" y="877420"/>
            <a:ext cx="1097375" cy="1036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7A3AE5-6591-9757-087F-9C3E5CC9C140}"/>
              </a:ext>
            </a:extLst>
          </p:cNvPr>
          <p:cNvSpPr txBox="1"/>
          <p:nvPr/>
        </p:nvSpPr>
        <p:spPr>
          <a:xfrm>
            <a:off x="1788585" y="1480306"/>
            <a:ext cx="3005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Approach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980682-4D97-5BF4-64C8-BBAED5E820C6}"/>
              </a:ext>
            </a:extLst>
          </p:cNvPr>
          <p:cNvSpPr txBox="1"/>
          <p:nvPr/>
        </p:nvSpPr>
        <p:spPr>
          <a:xfrm>
            <a:off x="7110510" y="1480305"/>
            <a:ext cx="34054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Approach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7DB37A5-742F-9A50-A123-F4745D4167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745" y="1948018"/>
            <a:ext cx="4744785" cy="3648452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611F828-60E4-4AB7-A518-D7658C98D6F6}"/>
              </a:ext>
            </a:extLst>
          </p:cNvPr>
          <p:cNvCxnSpPr>
            <a:cxnSpLocks/>
          </p:cNvCxnSpPr>
          <p:nvPr/>
        </p:nvCxnSpPr>
        <p:spPr>
          <a:xfrm>
            <a:off x="6291332" y="2851936"/>
            <a:ext cx="0" cy="21911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7721487-DFBB-8439-761F-3EECDDF3F76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7923" b="8358"/>
          <a:stretch/>
        </p:blipFill>
        <p:spPr>
          <a:xfrm>
            <a:off x="7522590" y="2247366"/>
            <a:ext cx="2581275" cy="331725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7CA47CD-DBC8-2817-EF07-4F602DCB1374}"/>
              </a:ext>
            </a:extLst>
          </p:cNvPr>
          <p:cNvSpPr/>
          <p:nvPr/>
        </p:nvSpPr>
        <p:spPr>
          <a:xfrm>
            <a:off x="729465" y="2034283"/>
            <a:ext cx="5044607" cy="12776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B1556C-0EE5-A41C-5BCA-B4A8F0D4627D}"/>
              </a:ext>
            </a:extLst>
          </p:cNvPr>
          <p:cNvSpPr txBox="1"/>
          <p:nvPr/>
        </p:nvSpPr>
        <p:spPr>
          <a:xfrm>
            <a:off x="1535390" y="2014876"/>
            <a:ext cx="3142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Concurrent Development </a:t>
            </a:r>
          </a:p>
        </p:txBody>
      </p:sp>
    </p:spTree>
    <p:extLst>
      <p:ext uri="{BB962C8B-B14F-4D97-AF65-F5344CB8AC3E}">
        <p14:creationId xmlns:p14="http://schemas.microsoft.com/office/powerpoint/2010/main" val="346639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617B2-7BF8-124D-8BAB-BA1A7ACF9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1F105FF-81D8-1598-059B-F70CEBE193D1}"/>
              </a:ext>
            </a:extLst>
          </p:cNvPr>
          <p:cNvSpPr/>
          <p:nvPr/>
        </p:nvSpPr>
        <p:spPr>
          <a:xfrm>
            <a:off x="7106375" y="-168252"/>
            <a:ext cx="5122460" cy="4582715"/>
          </a:xfrm>
          <a:prstGeom prst="rect">
            <a:avLst/>
          </a:prstGeom>
          <a:blipFill dpi="0" rotWithShape="1">
            <a:blip r:embed="rId3">
              <a:alphaModFix amt="1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" t="-18156" r="-18656" b="-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cxnSp>
        <p:nvCxnSpPr>
          <p:cNvPr id="3" name="Straight Connector 3">
            <a:extLst>
              <a:ext uri="{FF2B5EF4-FFF2-40B4-BE49-F238E27FC236}">
                <a16:creationId xmlns:a16="http://schemas.microsoft.com/office/drawing/2014/main" id="{206D6F59-45D4-313B-062D-3605CB89362B}"/>
              </a:ext>
            </a:extLst>
          </p:cNvPr>
          <p:cNvCxnSpPr/>
          <p:nvPr/>
        </p:nvCxnSpPr>
        <p:spPr>
          <a:xfrm>
            <a:off x="0" y="6412988"/>
            <a:ext cx="12191996" cy="0"/>
          </a:xfrm>
          <a:prstGeom prst="straightConnector1">
            <a:avLst/>
          </a:prstGeom>
          <a:noFill/>
          <a:ln w="6345" cap="flat">
            <a:solidFill>
              <a:srgbClr val="FFC000"/>
            </a:solidFill>
            <a:prstDash val="solid"/>
            <a:miter/>
          </a:ln>
        </p:spPr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F0106BBC-5095-E79C-2D55-61E9CD055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1920" y="6460225"/>
            <a:ext cx="4230624" cy="35510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AFFB3F7-9DC6-2F61-8A18-9E192EE73106}"/>
              </a:ext>
            </a:extLst>
          </p:cNvPr>
          <p:cNvSpPr/>
          <p:nvPr/>
        </p:nvSpPr>
        <p:spPr>
          <a:xfrm>
            <a:off x="322875" y="170273"/>
            <a:ext cx="7199715" cy="754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R="73025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</a:pPr>
            <a:r>
              <a:rPr lang="en-US" sz="4000" b="1" dirty="0">
                <a:latin typeface="Calibri"/>
                <a:cs typeface="Arial" pitchFamily="34"/>
              </a:rPr>
              <a:t>FMP Development Process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EFF445-3D4D-7DF0-A842-B99377C062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627" y="1032375"/>
            <a:ext cx="1097375" cy="1036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58FBCF-134E-FFAB-BAFB-089B6FC8D3E8}"/>
              </a:ext>
            </a:extLst>
          </p:cNvPr>
          <p:cNvSpPr txBox="1"/>
          <p:nvPr/>
        </p:nvSpPr>
        <p:spPr>
          <a:xfrm>
            <a:off x="457627" y="3068024"/>
            <a:ext cx="318652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Facilities Analysis</a:t>
            </a:r>
          </a:p>
          <a:p>
            <a:pPr algn="ctr"/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Space Utilization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Facilities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Infrastructure Condition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Circulation &amp; 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46233A-0E6C-A568-4BF1-ABA0D9588F2F}"/>
              </a:ext>
            </a:extLst>
          </p:cNvPr>
          <p:cNvSpPr txBox="1"/>
          <p:nvPr/>
        </p:nvSpPr>
        <p:spPr>
          <a:xfrm>
            <a:off x="3848379" y="3047295"/>
            <a:ext cx="38230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Needs &amp; Assessment</a:t>
            </a:r>
          </a:p>
          <a:p>
            <a:pPr algn="ctr"/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Educational Master Plan Link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Academic and Programmatic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Growth and Expansion Potential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Student Services and Support Areas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A9F67C-91D4-B24E-9493-B51719A79829}"/>
              </a:ext>
            </a:extLst>
          </p:cNvPr>
          <p:cNvSpPr txBox="1"/>
          <p:nvPr/>
        </p:nvSpPr>
        <p:spPr>
          <a:xfrm>
            <a:off x="8125429" y="3029538"/>
            <a:ext cx="371039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Recommendations</a:t>
            </a:r>
          </a:p>
          <a:p>
            <a:pPr algn="ctr"/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Modernizations &amp; New Buildings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Infrastructure Upgrades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Technology Enhancements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Safety and Accessibility Improvements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Sustainability Initiatives</a:t>
            </a:r>
          </a:p>
        </p:txBody>
      </p:sp>
      <p:pic>
        <p:nvPicPr>
          <p:cNvPr id="9" name="Graphic 8" descr="City outline">
            <a:extLst>
              <a:ext uri="{FF2B5EF4-FFF2-40B4-BE49-F238E27FC236}">
                <a16:creationId xmlns:a16="http://schemas.microsoft.com/office/drawing/2014/main" id="{E9511C6D-0F59-2EA4-3106-9166A193DA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84525" y="1835166"/>
            <a:ext cx="914400" cy="914400"/>
          </a:xfrm>
          <a:prstGeom prst="rect">
            <a:avLst/>
          </a:prstGeom>
        </p:spPr>
      </p:pic>
      <p:pic>
        <p:nvPicPr>
          <p:cNvPr id="10" name="Graphic 9" descr="Research outline">
            <a:extLst>
              <a:ext uri="{FF2B5EF4-FFF2-40B4-BE49-F238E27FC236}">
                <a16:creationId xmlns:a16="http://schemas.microsoft.com/office/drawing/2014/main" id="{C3A2DC19-8646-9BA0-772C-F8AC4FB7ED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13838" y="1896923"/>
            <a:ext cx="914400" cy="914400"/>
          </a:xfrm>
          <a:prstGeom prst="rect">
            <a:avLst/>
          </a:prstGeom>
        </p:spPr>
      </p:pic>
      <p:pic>
        <p:nvPicPr>
          <p:cNvPr id="13" name="Graphic 12" descr="Clipboard Checked outline">
            <a:extLst>
              <a:ext uri="{FF2B5EF4-FFF2-40B4-BE49-F238E27FC236}">
                <a16:creationId xmlns:a16="http://schemas.microsoft.com/office/drawing/2014/main" id="{269243C8-EE47-7D37-CFAE-6CC75B1235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652121" y="1827845"/>
            <a:ext cx="914400" cy="9144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B5CAB98-25CD-EB6C-5967-A05669E62A27}"/>
              </a:ext>
            </a:extLst>
          </p:cNvPr>
          <p:cNvCxnSpPr>
            <a:cxnSpLocks/>
          </p:cNvCxnSpPr>
          <p:nvPr/>
        </p:nvCxnSpPr>
        <p:spPr>
          <a:xfrm>
            <a:off x="3500412" y="3687211"/>
            <a:ext cx="0" cy="11292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1D6447F-C759-2FB6-FD0F-9724B7BD4F88}"/>
              </a:ext>
            </a:extLst>
          </p:cNvPr>
          <p:cNvCxnSpPr>
            <a:cxnSpLocks/>
          </p:cNvCxnSpPr>
          <p:nvPr/>
        </p:nvCxnSpPr>
        <p:spPr>
          <a:xfrm>
            <a:off x="7817889" y="3687211"/>
            <a:ext cx="0" cy="11292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938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7CBB88-9C3B-4E9F-9F7A-C2C438D28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055" y="0"/>
            <a:ext cx="101998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030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9CC6B3-B402-4F63-0B99-EDC57CF35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183" y="0"/>
            <a:ext cx="50356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16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11120</TotalTime>
  <Words>80</Words>
  <Application>Microsoft Office PowerPoint</Application>
  <PresentationFormat>Widescreen</PresentationFormat>
  <Paragraphs>30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Facilities Master Planning  Process and Timeline  SBVC College Council Meeting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Patel, Yash</dc:creator>
  <cp:lastModifiedBy>Arciero, Noel M.</cp:lastModifiedBy>
  <cp:revision>176</cp:revision>
  <dcterms:created xsi:type="dcterms:W3CDTF">2020-03-11T16:57:24Z</dcterms:created>
  <dcterms:modified xsi:type="dcterms:W3CDTF">2024-04-01T21:36:48Z</dcterms:modified>
</cp:coreProperties>
</file>