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73" r:id="rId2"/>
    <p:sldMasterId id="2147483686" r:id="rId3"/>
  </p:sldMasterIdLst>
  <p:notesMasterIdLst>
    <p:notesMasterId r:id="rId13"/>
  </p:notesMasterIdLst>
  <p:sldIdLst>
    <p:sldId id="256" r:id="rId4"/>
    <p:sldId id="257" r:id="rId5"/>
    <p:sldId id="262" r:id="rId6"/>
    <p:sldId id="260" r:id="rId7"/>
    <p:sldId id="258" r:id="rId8"/>
    <p:sldId id="267" r:id="rId9"/>
    <p:sldId id="264" r:id="rId10"/>
    <p:sldId id="266" r:id="rId11"/>
    <p:sldId id="265" r:id="rId12"/>
  </p:sldIdLst>
  <p:sldSz cx="12192000" cy="6858000"/>
  <p:notesSz cx="7315200" cy="9601200"/>
  <p:embeddedFontLst>
    <p:embeddedFont>
      <p:font typeface="Arial Bold" panose="020B0704020202020204"/>
      <p:bold r:id="rId14"/>
    </p:embeddedFont>
    <p:embeddedFont>
      <p:font typeface="GT Eesti Pro Display" panose="00000500000000000000" pitchFamily="2" charset="0"/>
      <p:regular r:id="rId15"/>
      <p:italic r:id="rId16"/>
    </p:embeddedFont>
    <p:embeddedFont>
      <p:font typeface="GT Eesti Pro Display Bold" panose="00000800000000000000" pitchFamily="2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EF8B5-BB57-4B9C-9DDA-72554E4D2F7C}" v="6" dt="2025-04-25T17:12:35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0" autoAdjust="0"/>
    <p:restoredTop sz="80649" autoAdjust="0"/>
  </p:normalViewPr>
  <p:slideViewPr>
    <p:cSldViewPr snapToGrid="0">
      <p:cViewPr varScale="1">
        <p:scale>
          <a:sx n="75" d="100"/>
          <a:sy n="75" d="100"/>
        </p:scale>
        <p:origin x="6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u, Vinnie C." userId="bd8372f3-0f77-4cb2-850f-9958e0edbc94" providerId="ADAL" clId="{3785DAEF-027C-439E-B4A9-70209A5BED16}"/>
    <pc:docChg chg="undo custSel addSld delSld modSld sldOrd">
      <pc:chgData name="Wu, Vinnie C." userId="bd8372f3-0f77-4cb2-850f-9958e0edbc94" providerId="ADAL" clId="{3785DAEF-027C-439E-B4A9-70209A5BED16}" dt="2025-03-24T22:57:11.267" v="1498" actId="207"/>
      <pc:docMkLst>
        <pc:docMk/>
      </pc:docMkLst>
      <pc:sldChg chg="modSp mod">
        <pc:chgData name="Wu, Vinnie C." userId="bd8372f3-0f77-4cb2-850f-9958e0edbc94" providerId="ADAL" clId="{3785DAEF-027C-439E-B4A9-70209A5BED16}" dt="2025-03-24T15:44:30.449" v="435" actId="20577"/>
        <pc:sldMkLst>
          <pc:docMk/>
          <pc:sldMk cId="3235289764" sldId="256"/>
        </pc:sldMkLst>
        <pc:spChg chg="mod">
          <ac:chgData name="Wu, Vinnie C." userId="bd8372f3-0f77-4cb2-850f-9958e0edbc94" providerId="ADAL" clId="{3785DAEF-027C-439E-B4A9-70209A5BED16}" dt="2025-03-24T15:44:30.449" v="435" actId="20577"/>
          <ac:spMkLst>
            <pc:docMk/>
            <pc:sldMk cId="3235289764" sldId="256"/>
            <ac:spMk id="2" creationId="{1F5C32C4-C646-4B84-54CF-43DADA99581B}"/>
          </ac:spMkLst>
        </pc:spChg>
      </pc:sldChg>
      <pc:sldChg chg="addSp delSp modSp mod">
        <pc:chgData name="Wu, Vinnie C." userId="bd8372f3-0f77-4cb2-850f-9958e0edbc94" providerId="ADAL" clId="{3785DAEF-027C-439E-B4A9-70209A5BED16}" dt="2025-03-24T22:56:44.400" v="1495" actId="478"/>
        <pc:sldMkLst>
          <pc:docMk/>
          <pc:sldMk cId="4134053574" sldId="257"/>
        </pc:sldMkLst>
        <pc:spChg chg="mod">
          <ac:chgData name="Wu, Vinnie C." userId="bd8372f3-0f77-4cb2-850f-9958e0edbc94" providerId="ADAL" clId="{3785DAEF-027C-439E-B4A9-70209A5BED16}" dt="2025-03-24T15:49:55.900" v="716" actId="20577"/>
          <ac:spMkLst>
            <pc:docMk/>
            <pc:sldMk cId="4134053574" sldId="257"/>
            <ac:spMk id="2" creationId="{4D8D2B0F-5057-09B3-B024-3272DA208484}"/>
          </ac:spMkLst>
        </pc:spChg>
        <pc:spChg chg="mod">
          <ac:chgData name="Wu, Vinnie C." userId="bd8372f3-0f77-4cb2-850f-9958e0edbc94" providerId="ADAL" clId="{3785DAEF-027C-439E-B4A9-70209A5BED16}" dt="2025-03-24T15:52:45.301" v="810" actId="20577"/>
          <ac:spMkLst>
            <pc:docMk/>
            <pc:sldMk cId="4134053574" sldId="257"/>
            <ac:spMk id="3" creationId="{9DF54B3D-B41A-191D-7F39-037FF381D4AF}"/>
          </ac:spMkLst>
        </pc:spChg>
      </pc:sldChg>
      <pc:sldChg chg="modSp new mod ord">
        <pc:chgData name="Wu, Vinnie C." userId="bd8372f3-0f77-4cb2-850f-9958e0edbc94" providerId="ADAL" clId="{3785DAEF-027C-439E-B4A9-70209A5BED16}" dt="2025-03-24T16:07:42.082" v="814"/>
        <pc:sldMkLst>
          <pc:docMk/>
          <pc:sldMk cId="111136123" sldId="258"/>
        </pc:sldMkLst>
        <pc:spChg chg="mod">
          <ac:chgData name="Wu, Vinnie C." userId="bd8372f3-0f77-4cb2-850f-9958e0edbc94" providerId="ADAL" clId="{3785DAEF-027C-439E-B4A9-70209A5BED16}" dt="2025-03-24T15:30:03.874" v="36" actId="20577"/>
          <ac:spMkLst>
            <pc:docMk/>
            <pc:sldMk cId="111136123" sldId="258"/>
            <ac:spMk id="2" creationId="{4E86626D-1833-DCDC-57A5-75EAAA9706E0}"/>
          </ac:spMkLst>
        </pc:spChg>
        <pc:spChg chg="mod">
          <ac:chgData name="Wu, Vinnie C." userId="bd8372f3-0f77-4cb2-850f-9958e0edbc94" providerId="ADAL" clId="{3785DAEF-027C-439E-B4A9-70209A5BED16}" dt="2025-03-24T15:32:49.310" v="399" actId="20577"/>
          <ac:spMkLst>
            <pc:docMk/>
            <pc:sldMk cId="111136123" sldId="258"/>
            <ac:spMk id="3" creationId="{BDEBB680-021D-D5CA-F8A1-E146E829D4D6}"/>
          </ac:spMkLst>
        </pc:spChg>
      </pc:sldChg>
      <pc:sldChg chg="addSp delSp modSp new del mod ord modShow">
        <pc:chgData name="Wu, Vinnie C." userId="bd8372f3-0f77-4cb2-850f-9958e0edbc94" providerId="ADAL" clId="{3785DAEF-027C-439E-B4A9-70209A5BED16}" dt="2025-03-24T22:41:46.765" v="1367" actId="47"/>
        <pc:sldMkLst>
          <pc:docMk/>
          <pc:sldMk cId="3523126117" sldId="259"/>
        </pc:sldMkLst>
      </pc:sldChg>
      <pc:sldChg chg="addSp delSp modSp new mod ord">
        <pc:chgData name="Wu, Vinnie C." userId="bd8372f3-0f77-4cb2-850f-9958e0edbc94" providerId="ADAL" clId="{3785DAEF-027C-439E-B4A9-70209A5BED16}" dt="2025-03-24T16:15:22.318" v="917" actId="1038"/>
        <pc:sldMkLst>
          <pc:docMk/>
          <pc:sldMk cId="3860845544" sldId="260"/>
        </pc:sldMkLst>
        <pc:spChg chg="mod">
          <ac:chgData name="Wu, Vinnie C." userId="bd8372f3-0f77-4cb2-850f-9958e0edbc94" providerId="ADAL" clId="{3785DAEF-027C-439E-B4A9-70209A5BED16}" dt="2025-03-24T16:08:03.739" v="844" actId="20577"/>
          <ac:spMkLst>
            <pc:docMk/>
            <pc:sldMk cId="3860845544" sldId="260"/>
            <ac:spMk id="2" creationId="{DD02502C-3BB2-2AB6-40E9-E2D015192C9E}"/>
          </ac:spMkLst>
        </pc:spChg>
        <pc:picChg chg="add mod modCrop">
          <ac:chgData name="Wu, Vinnie C." userId="bd8372f3-0f77-4cb2-850f-9958e0edbc94" providerId="ADAL" clId="{3785DAEF-027C-439E-B4A9-70209A5BED16}" dt="2025-03-24T16:15:22.318" v="917" actId="1038"/>
          <ac:picMkLst>
            <pc:docMk/>
            <pc:sldMk cId="3860845544" sldId="260"/>
            <ac:picMk id="5" creationId="{485C7863-350B-4048-8B04-D68BD83DD39B}"/>
          </ac:picMkLst>
        </pc:picChg>
        <pc:picChg chg="add mod">
          <ac:chgData name="Wu, Vinnie C." userId="bd8372f3-0f77-4cb2-850f-9958e0edbc94" providerId="ADAL" clId="{3785DAEF-027C-439E-B4A9-70209A5BED16}" dt="2025-03-24T16:15:04.910" v="895" actId="1036"/>
          <ac:picMkLst>
            <pc:docMk/>
            <pc:sldMk cId="3860845544" sldId="260"/>
            <ac:picMk id="9" creationId="{00E130E5-B98A-39AC-64B8-608746A078B3}"/>
          </ac:picMkLst>
        </pc:picChg>
        <pc:picChg chg="add mod">
          <ac:chgData name="Wu, Vinnie C." userId="bd8372f3-0f77-4cb2-850f-9958e0edbc94" providerId="ADAL" clId="{3785DAEF-027C-439E-B4A9-70209A5BED16}" dt="2025-03-24T16:14:12.610" v="890" actId="1076"/>
          <ac:picMkLst>
            <pc:docMk/>
            <pc:sldMk cId="3860845544" sldId="260"/>
            <ac:picMk id="13" creationId="{2D9168E3-6A52-0D66-E734-CB0E5BE84D31}"/>
          </ac:picMkLst>
        </pc:picChg>
      </pc:sldChg>
      <pc:sldChg chg="modSp new del mod ord">
        <pc:chgData name="Wu, Vinnie C." userId="bd8372f3-0f77-4cb2-850f-9958e0edbc94" providerId="ADAL" clId="{3785DAEF-027C-439E-B4A9-70209A5BED16}" dt="2025-03-24T16:37:23.831" v="1033" actId="47"/>
        <pc:sldMkLst>
          <pc:docMk/>
          <pc:sldMk cId="3630241766" sldId="261"/>
        </pc:sldMkLst>
      </pc:sldChg>
      <pc:sldChg chg="addSp delSp modSp new mod">
        <pc:chgData name="Wu, Vinnie C." userId="bd8372f3-0f77-4cb2-850f-9958e0edbc94" providerId="ADAL" clId="{3785DAEF-027C-439E-B4A9-70209A5BED16}" dt="2025-03-24T19:27:02.763" v="1364" actId="20577"/>
        <pc:sldMkLst>
          <pc:docMk/>
          <pc:sldMk cId="804233180" sldId="262"/>
        </pc:sldMkLst>
        <pc:spChg chg="mod">
          <ac:chgData name="Wu, Vinnie C." userId="bd8372f3-0f77-4cb2-850f-9958e0edbc94" providerId="ADAL" clId="{3785DAEF-027C-439E-B4A9-70209A5BED16}" dt="2025-03-24T16:37:21.547" v="1032" actId="20577"/>
          <ac:spMkLst>
            <pc:docMk/>
            <pc:sldMk cId="804233180" sldId="262"/>
            <ac:spMk id="2" creationId="{BAA4F52D-F47B-0D80-BA0A-07C6F4D23FA7}"/>
          </ac:spMkLst>
        </pc:spChg>
        <pc:graphicFrameChg chg="add mod modGraphic">
          <ac:chgData name="Wu, Vinnie C." userId="bd8372f3-0f77-4cb2-850f-9958e0edbc94" providerId="ADAL" clId="{3785DAEF-027C-439E-B4A9-70209A5BED16}" dt="2025-03-24T19:27:02.763" v="1364" actId="20577"/>
          <ac:graphicFrameMkLst>
            <pc:docMk/>
            <pc:sldMk cId="804233180" sldId="262"/>
            <ac:graphicFrameMk id="4" creationId="{1F27F92E-500A-2D21-2F8F-18A10D326845}"/>
          </ac:graphicFrameMkLst>
        </pc:graphicFrameChg>
      </pc:sldChg>
      <pc:sldChg chg="modSp add del mod">
        <pc:chgData name="Wu, Vinnie C." userId="bd8372f3-0f77-4cb2-850f-9958e0edbc94" providerId="ADAL" clId="{3785DAEF-027C-439E-B4A9-70209A5BED16}" dt="2025-03-24T19:26:52.986" v="1362" actId="47"/>
        <pc:sldMkLst>
          <pc:docMk/>
          <pc:sldMk cId="718763618" sldId="263"/>
        </pc:sldMkLst>
      </pc:sldChg>
      <pc:sldChg chg="modSp add mod">
        <pc:chgData name="Wu, Vinnie C." userId="bd8372f3-0f77-4cb2-850f-9958e0edbc94" providerId="ADAL" clId="{3785DAEF-027C-439E-B4A9-70209A5BED16}" dt="2025-03-24T19:27:07.561" v="1366" actId="20577"/>
        <pc:sldMkLst>
          <pc:docMk/>
          <pc:sldMk cId="1150261059" sldId="264"/>
        </pc:sldMkLst>
        <pc:graphicFrameChg chg="mod modGraphic">
          <ac:chgData name="Wu, Vinnie C." userId="bd8372f3-0f77-4cb2-850f-9958e0edbc94" providerId="ADAL" clId="{3785DAEF-027C-439E-B4A9-70209A5BED16}" dt="2025-03-24T19:27:07.561" v="1366" actId="20577"/>
          <ac:graphicFrameMkLst>
            <pc:docMk/>
            <pc:sldMk cId="1150261059" sldId="264"/>
            <ac:graphicFrameMk id="7" creationId="{0982CCD9-DB7F-4BB3-E915-66EEDDB6BEB0}"/>
          </ac:graphicFrameMkLst>
        </pc:graphicFrameChg>
      </pc:sldChg>
      <pc:sldChg chg="modSp add del mod">
        <pc:chgData name="Wu, Vinnie C." userId="bd8372f3-0f77-4cb2-850f-9958e0edbc94" providerId="ADAL" clId="{3785DAEF-027C-439E-B4A9-70209A5BED16}" dt="2025-03-24T16:59:20.617" v="1345"/>
        <pc:sldMkLst>
          <pc:docMk/>
          <pc:sldMk cId="1538445719" sldId="264"/>
        </pc:sldMkLst>
      </pc:sldChg>
      <pc:sldChg chg="modSp new mod">
        <pc:chgData name="Wu, Vinnie C." userId="bd8372f3-0f77-4cb2-850f-9958e0edbc94" providerId="ADAL" clId="{3785DAEF-027C-439E-B4A9-70209A5BED16}" dt="2025-03-24T22:54:14.393" v="1493" actId="6549"/>
        <pc:sldMkLst>
          <pc:docMk/>
          <pc:sldMk cId="2786544317" sldId="265"/>
        </pc:sldMkLst>
        <pc:spChg chg="mod">
          <ac:chgData name="Wu, Vinnie C." userId="bd8372f3-0f77-4cb2-850f-9958e0edbc94" providerId="ADAL" clId="{3785DAEF-027C-439E-B4A9-70209A5BED16}" dt="2025-03-24T22:53:35.689" v="1403" actId="20577"/>
          <ac:spMkLst>
            <pc:docMk/>
            <pc:sldMk cId="2786544317" sldId="265"/>
            <ac:spMk id="2" creationId="{19D07970-1013-EC2E-C150-C31C2526C8C0}"/>
          </ac:spMkLst>
        </pc:spChg>
        <pc:spChg chg="mod">
          <ac:chgData name="Wu, Vinnie C." userId="bd8372f3-0f77-4cb2-850f-9958e0edbc94" providerId="ADAL" clId="{3785DAEF-027C-439E-B4A9-70209A5BED16}" dt="2025-03-24T22:54:14.393" v="1493" actId="6549"/>
          <ac:spMkLst>
            <pc:docMk/>
            <pc:sldMk cId="2786544317" sldId="265"/>
            <ac:spMk id="3" creationId="{36719B3D-AD9F-A108-B8C8-1AB95D72A711}"/>
          </ac:spMkLst>
        </pc:spChg>
      </pc:sldChg>
      <pc:sldChg chg="modSp add mod">
        <pc:chgData name="Wu, Vinnie C." userId="bd8372f3-0f77-4cb2-850f-9958e0edbc94" providerId="ADAL" clId="{3785DAEF-027C-439E-B4A9-70209A5BED16}" dt="2025-03-24T22:57:11.267" v="1498" actId="207"/>
        <pc:sldMkLst>
          <pc:docMk/>
          <pc:sldMk cId="2721884309" sldId="266"/>
        </pc:sldMkLst>
        <pc:graphicFrameChg chg="mod modGraphic">
          <ac:chgData name="Wu, Vinnie C." userId="bd8372f3-0f77-4cb2-850f-9958e0edbc94" providerId="ADAL" clId="{3785DAEF-027C-439E-B4A9-70209A5BED16}" dt="2025-03-24T22:57:11.267" v="1498" actId="207"/>
          <ac:graphicFrameMkLst>
            <pc:docMk/>
            <pc:sldMk cId="2721884309" sldId="266"/>
            <ac:graphicFrameMk id="4" creationId="{135B8E20-7655-F847-4305-40334D7A6C0A}"/>
          </ac:graphicFrameMkLst>
        </pc:graphicFrameChg>
      </pc:sldChg>
    </pc:docChg>
  </pc:docChgLst>
  <pc:docChgLst>
    <pc:chgData name="Wu, Vinnie C." userId="bd8372f3-0f77-4cb2-850f-9958e0edbc94" providerId="ADAL" clId="{A98EF8B5-BB57-4B9C-9DDA-72554E4D2F7C}"/>
    <pc:docChg chg="undo custSel addSld modSld sldOrd modMainMaster">
      <pc:chgData name="Wu, Vinnie C." userId="bd8372f3-0f77-4cb2-850f-9958e0edbc94" providerId="ADAL" clId="{A98EF8B5-BB57-4B9C-9DDA-72554E4D2F7C}" dt="2025-04-25T17:13:01.021" v="233" actId="14100"/>
      <pc:docMkLst>
        <pc:docMk/>
      </pc:docMkLst>
      <pc:sldChg chg="modSp mod">
        <pc:chgData name="Wu, Vinnie C." userId="bd8372f3-0f77-4cb2-850f-9958e0edbc94" providerId="ADAL" clId="{A98EF8B5-BB57-4B9C-9DDA-72554E4D2F7C}" dt="2025-04-25T17:12:47.439" v="232" actId="1076"/>
        <pc:sldMkLst>
          <pc:docMk/>
          <pc:sldMk cId="3235289764" sldId="256"/>
        </pc:sldMkLst>
        <pc:spChg chg="mod">
          <ac:chgData name="Wu, Vinnie C." userId="bd8372f3-0f77-4cb2-850f-9958e0edbc94" providerId="ADAL" clId="{A98EF8B5-BB57-4B9C-9DDA-72554E4D2F7C}" dt="2025-04-25T17:12:47.439" v="232" actId="1076"/>
          <ac:spMkLst>
            <pc:docMk/>
            <pc:sldMk cId="3235289764" sldId="256"/>
            <ac:spMk id="2" creationId="{1F5C32C4-C646-4B84-54CF-43DADA99581B}"/>
          </ac:spMkLst>
        </pc:spChg>
        <pc:spChg chg="mod">
          <ac:chgData name="Wu, Vinnie C." userId="bd8372f3-0f77-4cb2-850f-9958e0edbc94" providerId="ADAL" clId="{A98EF8B5-BB57-4B9C-9DDA-72554E4D2F7C}" dt="2025-04-24T23:38:04.913" v="210"/>
          <ac:spMkLst>
            <pc:docMk/>
            <pc:sldMk cId="3235289764" sldId="256"/>
            <ac:spMk id="3" creationId="{94C5A941-EDAD-3AF0-284F-965E7E11DF50}"/>
          </ac:spMkLst>
        </pc:spChg>
      </pc:sldChg>
      <pc:sldChg chg="modSp mod">
        <pc:chgData name="Wu, Vinnie C." userId="bd8372f3-0f77-4cb2-850f-9958e0edbc94" providerId="ADAL" clId="{A98EF8B5-BB57-4B9C-9DDA-72554E4D2F7C}" dt="2025-04-25T17:12:08.531" v="230" actId="113"/>
        <pc:sldMkLst>
          <pc:docMk/>
          <pc:sldMk cId="4134053574" sldId="257"/>
        </pc:sldMkLst>
        <pc:spChg chg="mod">
          <ac:chgData name="Wu, Vinnie C." userId="bd8372f3-0f77-4cb2-850f-9958e0edbc94" providerId="ADAL" clId="{A98EF8B5-BB57-4B9C-9DDA-72554E4D2F7C}" dt="2025-04-25T17:12:08.531" v="230" actId="113"/>
          <ac:spMkLst>
            <pc:docMk/>
            <pc:sldMk cId="4134053574" sldId="257"/>
            <ac:spMk id="2" creationId="{4D8D2B0F-5057-09B3-B024-3272DA208484}"/>
          </ac:spMkLst>
        </pc:spChg>
        <pc:spChg chg="mod">
          <ac:chgData name="Wu, Vinnie C." userId="bd8372f3-0f77-4cb2-850f-9958e0edbc94" providerId="ADAL" clId="{A98EF8B5-BB57-4B9C-9DDA-72554E4D2F7C}" dt="2025-04-24T23:38:04.913" v="210"/>
          <ac:spMkLst>
            <pc:docMk/>
            <pc:sldMk cId="4134053574" sldId="257"/>
            <ac:spMk id="3" creationId="{9DF54B3D-B41A-191D-7F39-037FF381D4AF}"/>
          </ac:spMkLst>
        </pc:spChg>
      </pc:sldChg>
      <pc:sldChg chg="modSp mod ord">
        <pc:chgData name="Wu, Vinnie C." userId="bd8372f3-0f77-4cb2-850f-9958e0edbc94" providerId="ADAL" clId="{A98EF8B5-BB57-4B9C-9DDA-72554E4D2F7C}" dt="2025-04-25T17:13:01.021" v="233" actId="14100"/>
        <pc:sldMkLst>
          <pc:docMk/>
          <pc:sldMk cId="111136123" sldId="258"/>
        </pc:sldMkLst>
        <pc:spChg chg="mod">
          <ac:chgData name="Wu, Vinnie C." userId="bd8372f3-0f77-4cb2-850f-9958e0edbc94" providerId="ADAL" clId="{A98EF8B5-BB57-4B9C-9DDA-72554E4D2F7C}" dt="2025-04-24T23:38:04.913" v="210"/>
          <ac:spMkLst>
            <pc:docMk/>
            <pc:sldMk cId="111136123" sldId="258"/>
            <ac:spMk id="2" creationId="{4E86626D-1833-DCDC-57A5-75EAAA9706E0}"/>
          </ac:spMkLst>
        </pc:spChg>
        <pc:spChg chg="mod">
          <ac:chgData name="Wu, Vinnie C." userId="bd8372f3-0f77-4cb2-850f-9958e0edbc94" providerId="ADAL" clId="{A98EF8B5-BB57-4B9C-9DDA-72554E4D2F7C}" dt="2025-04-25T17:13:01.021" v="233" actId="14100"/>
          <ac:spMkLst>
            <pc:docMk/>
            <pc:sldMk cId="111136123" sldId="258"/>
            <ac:spMk id="3" creationId="{BDEBB680-021D-D5CA-F8A1-E146E829D4D6}"/>
          </ac:spMkLst>
        </pc:spChg>
      </pc:sldChg>
      <pc:sldChg chg="modSp ord">
        <pc:chgData name="Wu, Vinnie C." userId="bd8372f3-0f77-4cb2-850f-9958e0edbc94" providerId="ADAL" clId="{A98EF8B5-BB57-4B9C-9DDA-72554E4D2F7C}" dt="2025-04-24T23:38:04.913" v="210"/>
        <pc:sldMkLst>
          <pc:docMk/>
          <pc:sldMk cId="3860845544" sldId="260"/>
        </pc:sldMkLst>
        <pc:spChg chg="mod">
          <ac:chgData name="Wu, Vinnie C." userId="bd8372f3-0f77-4cb2-850f-9958e0edbc94" providerId="ADAL" clId="{A98EF8B5-BB57-4B9C-9DDA-72554E4D2F7C}" dt="2025-04-24T23:38:04.913" v="210"/>
          <ac:spMkLst>
            <pc:docMk/>
            <pc:sldMk cId="3860845544" sldId="260"/>
            <ac:spMk id="2" creationId="{DD02502C-3BB2-2AB6-40E9-E2D015192C9E}"/>
          </ac:spMkLst>
        </pc:spChg>
      </pc:sldChg>
      <pc:sldChg chg="addSp modSp mod ord">
        <pc:chgData name="Wu, Vinnie C." userId="bd8372f3-0f77-4cb2-850f-9958e0edbc94" providerId="ADAL" clId="{A98EF8B5-BB57-4B9C-9DDA-72554E4D2F7C}" dt="2025-04-24T23:38:16.066" v="211" actId="2711"/>
        <pc:sldMkLst>
          <pc:docMk/>
          <pc:sldMk cId="804233180" sldId="262"/>
        </pc:sldMkLst>
        <pc:spChg chg="mod">
          <ac:chgData name="Wu, Vinnie C." userId="bd8372f3-0f77-4cb2-850f-9958e0edbc94" providerId="ADAL" clId="{A98EF8B5-BB57-4B9C-9DDA-72554E4D2F7C}" dt="2025-04-24T23:38:04.913" v="210"/>
          <ac:spMkLst>
            <pc:docMk/>
            <pc:sldMk cId="804233180" sldId="262"/>
            <ac:spMk id="2" creationId="{BAA4F52D-F47B-0D80-BA0A-07C6F4D23FA7}"/>
          </ac:spMkLst>
        </pc:spChg>
        <pc:spChg chg="add mod">
          <ac:chgData name="Wu, Vinnie C." userId="bd8372f3-0f77-4cb2-850f-9958e0edbc94" providerId="ADAL" clId="{A98EF8B5-BB57-4B9C-9DDA-72554E4D2F7C}" dt="2025-04-24T22:49:56.826" v="66" actId="14100"/>
          <ac:spMkLst>
            <pc:docMk/>
            <pc:sldMk cId="804233180" sldId="262"/>
            <ac:spMk id="3" creationId="{0BCFE43C-7DD8-39CE-339F-7AF61F47EE88}"/>
          </ac:spMkLst>
        </pc:spChg>
        <pc:graphicFrameChg chg="modGraphic">
          <ac:chgData name="Wu, Vinnie C." userId="bd8372f3-0f77-4cb2-850f-9958e0edbc94" providerId="ADAL" clId="{A98EF8B5-BB57-4B9C-9DDA-72554E4D2F7C}" dt="2025-04-24T23:38:16.066" v="211" actId="2711"/>
          <ac:graphicFrameMkLst>
            <pc:docMk/>
            <pc:sldMk cId="804233180" sldId="262"/>
            <ac:graphicFrameMk id="4" creationId="{1F27F92E-500A-2D21-2F8F-18A10D326845}"/>
          </ac:graphicFrameMkLst>
        </pc:graphicFrameChg>
      </pc:sldChg>
      <pc:sldChg chg="modSp mod ord">
        <pc:chgData name="Wu, Vinnie C." userId="bd8372f3-0f77-4cb2-850f-9958e0edbc94" providerId="ADAL" clId="{A98EF8B5-BB57-4B9C-9DDA-72554E4D2F7C}" dt="2025-04-25T17:10:15.763" v="217" actId="255"/>
        <pc:sldMkLst>
          <pc:docMk/>
          <pc:sldMk cId="1150261059" sldId="264"/>
        </pc:sldMkLst>
        <pc:spChg chg="mod">
          <ac:chgData name="Wu, Vinnie C." userId="bd8372f3-0f77-4cb2-850f-9958e0edbc94" providerId="ADAL" clId="{A98EF8B5-BB57-4B9C-9DDA-72554E4D2F7C}" dt="2025-04-24T23:38:04.913" v="210"/>
          <ac:spMkLst>
            <pc:docMk/>
            <pc:sldMk cId="1150261059" sldId="264"/>
            <ac:spMk id="2" creationId="{A0FF1299-1420-5D93-06C9-60AB1C02E4FE}"/>
          </ac:spMkLst>
        </pc:spChg>
        <pc:graphicFrameChg chg="modGraphic">
          <ac:chgData name="Wu, Vinnie C." userId="bd8372f3-0f77-4cb2-850f-9958e0edbc94" providerId="ADAL" clId="{A98EF8B5-BB57-4B9C-9DDA-72554E4D2F7C}" dt="2025-04-25T17:10:15.763" v="217" actId="255"/>
          <ac:graphicFrameMkLst>
            <pc:docMk/>
            <pc:sldMk cId="1150261059" sldId="264"/>
            <ac:graphicFrameMk id="7" creationId="{0982CCD9-DB7F-4BB3-E915-66EEDDB6BEB0}"/>
          </ac:graphicFrameMkLst>
        </pc:graphicFrameChg>
      </pc:sldChg>
      <pc:sldChg chg="modSp">
        <pc:chgData name="Wu, Vinnie C." userId="bd8372f3-0f77-4cb2-850f-9958e0edbc94" providerId="ADAL" clId="{A98EF8B5-BB57-4B9C-9DDA-72554E4D2F7C}" dt="2025-04-24T23:38:04.913" v="210"/>
        <pc:sldMkLst>
          <pc:docMk/>
          <pc:sldMk cId="2786544317" sldId="265"/>
        </pc:sldMkLst>
        <pc:spChg chg="mod">
          <ac:chgData name="Wu, Vinnie C." userId="bd8372f3-0f77-4cb2-850f-9958e0edbc94" providerId="ADAL" clId="{A98EF8B5-BB57-4B9C-9DDA-72554E4D2F7C}" dt="2025-04-24T23:38:04.913" v="210"/>
          <ac:spMkLst>
            <pc:docMk/>
            <pc:sldMk cId="2786544317" sldId="265"/>
            <ac:spMk id="2" creationId="{19D07970-1013-EC2E-C150-C31C2526C8C0}"/>
          </ac:spMkLst>
        </pc:spChg>
        <pc:spChg chg="mod">
          <ac:chgData name="Wu, Vinnie C." userId="bd8372f3-0f77-4cb2-850f-9958e0edbc94" providerId="ADAL" clId="{A98EF8B5-BB57-4B9C-9DDA-72554E4D2F7C}" dt="2025-04-24T23:38:04.913" v="210"/>
          <ac:spMkLst>
            <pc:docMk/>
            <pc:sldMk cId="2786544317" sldId="265"/>
            <ac:spMk id="3" creationId="{36719B3D-AD9F-A108-B8C8-1AB95D72A711}"/>
          </ac:spMkLst>
        </pc:spChg>
      </pc:sldChg>
      <pc:sldChg chg="modSp mod">
        <pc:chgData name="Wu, Vinnie C." userId="bd8372f3-0f77-4cb2-850f-9958e0edbc94" providerId="ADAL" clId="{A98EF8B5-BB57-4B9C-9DDA-72554E4D2F7C}" dt="2025-04-25T17:10:35.058" v="219" actId="255"/>
        <pc:sldMkLst>
          <pc:docMk/>
          <pc:sldMk cId="2721884309" sldId="266"/>
        </pc:sldMkLst>
        <pc:spChg chg="mod">
          <ac:chgData name="Wu, Vinnie C." userId="bd8372f3-0f77-4cb2-850f-9958e0edbc94" providerId="ADAL" clId="{A98EF8B5-BB57-4B9C-9DDA-72554E4D2F7C}" dt="2025-04-24T23:37:15.426" v="207" actId="14100"/>
          <ac:spMkLst>
            <pc:docMk/>
            <pc:sldMk cId="2721884309" sldId="266"/>
            <ac:spMk id="2" creationId="{50975ACA-9ECA-241D-50BB-59E2B53F92F4}"/>
          </ac:spMkLst>
        </pc:spChg>
        <pc:graphicFrameChg chg="modGraphic">
          <ac:chgData name="Wu, Vinnie C." userId="bd8372f3-0f77-4cb2-850f-9958e0edbc94" providerId="ADAL" clId="{A98EF8B5-BB57-4B9C-9DDA-72554E4D2F7C}" dt="2025-04-25T17:10:35.058" v="219" actId="255"/>
          <ac:graphicFrameMkLst>
            <pc:docMk/>
            <pc:sldMk cId="2721884309" sldId="266"/>
            <ac:graphicFrameMk id="4" creationId="{135B8E20-7655-F847-4305-40334D7A6C0A}"/>
          </ac:graphicFrameMkLst>
        </pc:graphicFrameChg>
      </pc:sldChg>
      <pc:sldChg chg="modSp add mod">
        <pc:chgData name="Wu, Vinnie C." userId="bd8372f3-0f77-4cb2-850f-9958e0edbc94" providerId="ADAL" clId="{A98EF8B5-BB57-4B9C-9DDA-72554E4D2F7C}" dt="2025-04-25T17:10:40.820" v="220" actId="255"/>
        <pc:sldMkLst>
          <pc:docMk/>
          <pc:sldMk cId="1333703751" sldId="267"/>
        </pc:sldMkLst>
        <pc:spChg chg="mod">
          <ac:chgData name="Wu, Vinnie C." userId="bd8372f3-0f77-4cb2-850f-9958e0edbc94" providerId="ADAL" clId="{A98EF8B5-BB57-4B9C-9DDA-72554E4D2F7C}" dt="2025-04-24T23:38:04.913" v="210"/>
          <ac:spMkLst>
            <pc:docMk/>
            <pc:sldMk cId="1333703751" sldId="267"/>
            <ac:spMk id="2" creationId="{C4C92357-B67B-D91F-482B-78BDA6C38E1C}"/>
          </ac:spMkLst>
        </pc:spChg>
        <pc:graphicFrameChg chg="modGraphic">
          <ac:chgData name="Wu, Vinnie C." userId="bd8372f3-0f77-4cb2-850f-9958e0edbc94" providerId="ADAL" clId="{A98EF8B5-BB57-4B9C-9DDA-72554E4D2F7C}" dt="2025-04-25T17:10:40.820" v="220" actId="255"/>
          <ac:graphicFrameMkLst>
            <pc:docMk/>
            <pc:sldMk cId="1333703751" sldId="267"/>
            <ac:graphicFrameMk id="4" creationId="{B7492BB7-53D2-44CE-71DE-A849EC93CE98}"/>
          </ac:graphicFrameMkLst>
        </pc:graphicFrameChg>
      </pc:sldChg>
      <pc:sldMasterChg chg="modSldLayout">
        <pc:chgData name="Wu, Vinnie C." userId="bd8372f3-0f77-4cb2-850f-9958e0edbc94" providerId="ADAL" clId="{A98EF8B5-BB57-4B9C-9DDA-72554E4D2F7C}" dt="2025-04-25T17:12:35.313" v="231" actId="113"/>
        <pc:sldMasterMkLst>
          <pc:docMk/>
          <pc:sldMasterMk cId="1311672386" sldId="2147483686"/>
        </pc:sldMasterMkLst>
        <pc:sldLayoutChg chg="addSp delSp modSp mod">
          <pc:chgData name="Wu, Vinnie C." userId="bd8372f3-0f77-4cb2-850f-9958e0edbc94" providerId="ADAL" clId="{A98EF8B5-BB57-4B9C-9DDA-72554E4D2F7C}" dt="2025-04-25T17:11:46.853" v="228" actId="1076"/>
          <pc:sldLayoutMkLst>
            <pc:docMk/>
            <pc:sldMasterMk cId="1311672386" sldId="2147483686"/>
            <pc:sldLayoutMk cId="1989150154" sldId="2147483687"/>
          </pc:sldLayoutMkLst>
          <pc:picChg chg="add mod">
            <ac:chgData name="Wu, Vinnie C." userId="bd8372f3-0f77-4cb2-850f-9958e0edbc94" providerId="ADAL" clId="{A98EF8B5-BB57-4B9C-9DDA-72554E4D2F7C}" dt="2025-04-25T17:11:46.853" v="228" actId="1076"/>
            <ac:picMkLst>
              <pc:docMk/>
              <pc:sldMasterMk cId="1311672386" sldId="2147483686"/>
              <pc:sldLayoutMk cId="1989150154" sldId="2147483687"/>
              <ac:picMk id="5" creationId="{7321C8DD-C25B-C6DE-B5F6-B4AE7087ACDC}"/>
            </ac:picMkLst>
          </pc:picChg>
          <pc:picChg chg="del">
            <ac:chgData name="Wu, Vinnie C." userId="bd8372f3-0f77-4cb2-850f-9958e0edbc94" providerId="ADAL" clId="{A98EF8B5-BB57-4B9C-9DDA-72554E4D2F7C}" dt="2025-04-25T17:11:03.435" v="221" actId="478"/>
            <ac:picMkLst>
              <pc:docMk/>
              <pc:sldMasterMk cId="1311672386" sldId="2147483686"/>
              <pc:sldLayoutMk cId="1989150154" sldId="2147483687"/>
              <ac:picMk id="8" creationId="{67368AA9-ADF1-A266-07A8-30B4F129965F}"/>
            </ac:picMkLst>
          </pc:picChg>
        </pc:sldLayoutChg>
        <pc:sldLayoutChg chg="modSp">
          <pc:chgData name="Wu, Vinnie C." userId="bd8372f3-0f77-4cb2-850f-9958e0edbc94" providerId="ADAL" clId="{A98EF8B5-BB57-4B9C-9DDA-72554E4D2F7C}" dt="2025-04-25T17:12:35.313" v="231" actId="113"/>
          <pc:sldLayoutMkLst>
            <pc:docMk/>
            <pc:sldMasterMk cId="1311672386" sldId="2147483686"/>
            <pc:sldLayoutMk cId="2625436296" sldId="2147483688"/>
          </pc:sldLayoutMkLst>
          <pc:spChg chg="mod">
            <ac:chgData name="Wu, Vinnie C." userId="bd8372f3-0f77-4cb2-850f-9958e0edbc94" providerId="ADAL" clId="{A98EF8B5-BB57-4B9C-9DDA-72554E4D2F7C}" dt="2025-04-25T17:12:35.313" v="231" actId="113"/>
            <ac:spMkLst>
              <pc:docMk/>
              <pc:sldMasterMk cId="1311672386" sldId="2147483686"/>
              <pc:sldLayoutMk cId="2625436296" sldId="2147483688"/>
              <ac:spMk id="2" creationId="{35685E48-241A-919A-3016-721E5A0A6B2C}"/>
            </ac:spMkLst>
          </pc:spChg>
        </pc:sldLayoutChg>
      </pc:sldMasterChg>
    </pc:docChg>
  </pc:docChgLst>
  <pc:docChgLst>
    <pc:chgData name="Wu, Vinnie C." userId="bd8372f3-0f77-4cb2-850f-9958e0edbc94" providerId="ADAL" clId="{29916435-B89E-42EF-B061-0B78A06934AE}"/>
    <pc:docChg chg="undo custSel modSld">
      <pc:chgData name="Wu, Vinnie C." userId="bd8372f3-0f77-4cb2-850f-9958e0edbc94" providerId="ADAL" clId="{29916435-B89E-42EF-B061-0B78A06934AE}" dt="2025-04-07T21:16:25.815" v="100" actId="20577"/>
      <pc:docMkLst>
        <pc:docMk/>
      </pc:docMkLst>
      <pc:sldChg chg="modSp mod">
        <pc:chgData name="Wu, Vinnie C." userId="bd8372f3-0f77-4cb2-850f-9958e0edbc94" providerId="ADAL" clId="{29916435-B89E-42EF-B061-0B78A06934AE}" dt="2025-04-07T21:16:25.815" v="100" actId="20577"/>
        <pc:sldMkLst>
          <pc:docMk/>
          <pc:sldMk cId="3235289764" sldId="256"/>
        </pc:sldMkLst>
        <pc:spChg chg="mod">
          <ac:chgData name="Wu, Vinnie C." userId="bd8372f3-0f77-4cb2-850f-9958e0edbc94" providerId="ADAL" clId="{29916435-B89E-42EF-B061-0B78A06934AE}" dt="2025-04-07T21:16:25.815" v="100" actId="20577"/>
          <ac:spMkLst>
            <pc:docMk/>
            <pc:sldMk cId="3235289764" sldId="256"/>
            <ac:spMk id="3" creationId="{94C5A941-EDAD-3AF0-284F-965E7E11DF50}"/>
          </ac:spMkLst>
        </pc:spChg>
      </pc:sldChg>
      <pc:sldChg chg="modSp mod">
        <pc:chgData name="Wu, Vinnie C." userId="bd8372f3-0f77-4cb2-850f-9958e0edbc94" providerId="ADAL" clId="{29916435-B89E-42EF-B061-0B78A06934AE}" dt="2025-04-07T21:15:12.372" v="87" actId="20577"/>
        <pc:sldMkLst>
          <pc:docMk/>
          <pc:sldMk cId="4134053574" sldId="257"/>
        </pc:sldMkLst>
        <pc:spChg chg="mod">
          <ac:chgData name="Wu, Vinnie C." userId="bd8372f3-0f77-4cb2-850f-9958e0edbc94" providerId="ADAL" clId="{29916435-B89E-42EF-B061-0B78A06934AE}" dt="2025-04-07T21:15:12.372" v="87" actId="20577"/>
          <ac:spMkLst>
            <pc:docMk/>
            <pc:sldMk cId="4134053574" sldId="257"/>
            <ac:spMk id="3" creationId="{9DF54B3D-B41A-191D-7F39-037FF381D4AF}"/>
          </ac:spMkLst>
        </pc:spChg>
      </pc:sldChg>
      <pc:sldChg chg="modSp mod">
        <pc:chgData name="Wu, Vinnie C." userId="bd8372f3-0f77-4cb2-850f-9958e0edbc94" providerId="ADAL" clId="{29916435-B89E-42EF-B061-0B78A06934AE}" dt="2025-04-07T18:46:47.318" v="4" actId="20577"/>
        <pc:sldMkLst>
          <pc:docMk/>
          <pc:sldMk cId="1150261059" sldId="264"/>
        </pc:sldMkLst>
        <pc:graphicFrameChg chg="modGraphic">
          <ac:chgData name="Wu, Vinnie C." userId="bd8372f3-0f77-4cb2-850f-9958e0edbc94" providerId="ADAL" clId="{29916435-B89E-42EF-B061-0B78A06934AE}" dt="2025-04-07T18:46:47.318" v="4" actId="20577"/>
          <ac:graphicFrameMkLst>
            <pc:docMk/>
            <pc:sldMk cId="1150261059" sldId="264"/>
            <ac:graphicFrameMk id="7" creationId="{0982CCD9-DB7F-4BB3-E915-66EEDDB6BEB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A6A5F-9CE0-4C9D-BD8B-84A9A2F5C99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7E57B-B94D-482C-B523-39FC5230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7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7E57B-B94D-482C-B523-39FC5230C1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7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7E57B-B94D-482C-B523-39FC5230C1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4731-44CE-C0E6-ADC2-BC7BA224A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6800"/>
            <a:ext cx="9144000" cy="2387600"/>
          </a:xfrm>
        </p:spPr>
        <p:txBody>
          <a:bodyPr anchor="b"/>
          <a:lstStyle>
            <a:lvl1pPr algn="ctr">
              <a:defRPr sz="6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5649B-8096-AD20-A05B-5E338EB83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6475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368AA9-ADF1-A266-07A8-30B4F1299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65" y="186444"/>
            <a:ext cx="5248070" cy="10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59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C46DD-0CA8-BC13-70CB-19F7D301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9BFBC-CFC9-102E-47E3-BE7C6A3D5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06200-9EA2-8BD3-B3D6-3FC58C9F1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10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6A72-377D-0D8D-334F-F6B62D632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0E5F8-26CF-0EB5-9932-522578C84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085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17865C-B29E-DEC4-15F7-30946A03D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87139-35AA-F0E8-8869-0FF09EAA4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19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4731-44CE-C0E6-ADC2-BC7BA224A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6800"/>
            <a:ext cx="9144000" cy="2387600"/>
          </a:xfrm>
        </p:spPr>
        <p:txBody>
          <a:bodyPr anchor="b"/>
          <a:lstStyle>
            <a:lvl1pPr algn="ctr">
              <a:defRPr sz="6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5649B-8096-AD20-A05B-5E338EB83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6475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776E041A-C6BC-510A-DA72-615F29D08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81" y="110953"/>
            <a:ext cx="4583838" cy="11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77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85E48-241A-919A-3016-721E5A0A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7E9D6-261C-959A-6953-BE682E612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333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BB5A-A9F4-0362-672D-70CAE42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D9C7A-EE53-B092-523A-A6757F060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093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lue and white ball in a grassy area with trees and buildings in the background">
            <a:extLst>
              <a:ext uri="{FF2B5EF4-FFF2-40B4-BE49-F238E27FC236}">
                <a16:creationId xmlns:a16="http://schemas.microsoft.com/office/drawing/2014/main" id="{C4101447-9E81-103F-9623-694B10468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4" b="4360"/>
          <a:stretch/>
        </p:blipFill>
        <p:spPr>
          <a:xfrm>
            <a:off x="-69546" y="0"/>
            <a:ext cx="123585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5BB5A-A9F4-0362-672D-70CAE42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bg1">
              <a:alpha val="64000"/>
            </a:schemeClr>
          </a:solidFill>
        </p:spPr>
        <p:txBody>
          <a:bodyPr anchor="ctr">
            <a:normAutofit/>
          </a:bodyPr>
          <a:lstStyle>
            <a:lvl1pPr algn="ctr">
              <a:defRPr sz="42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6407-53A4-7A94-DECA-F35E7D72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4FF9E-8899-ACE5-2AE3-33B9E370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9F8D3-947A-071E-3536-0EA12154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825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D936-E260-8AEF-9DCE-1B093CAD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07500-ACAC-87CA-7003-38E8FE843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CA59-6248-9C23-F621-DF1C67DBD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EE240-F862-7E7F-42C7-E52DD106E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274FF-32B1-836E-A433-64900FA0E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395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319B-7705-E57E-DB59-F27F9F55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8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85E48-241A-919A-3016-721E5A0A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7E9D6-261C-959A-6953-BE682E612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351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619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3570-A993-F72E-6326-AF34B906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AC1EF-6868-553F-F589-A066FDFAC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98803-E321-8EF2-01CD-00652F263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210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C46DD-0CA8-BC13-70CB-19F7D301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9BFBC-CFC9-102E-47E3-BE7C6A3D5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06200-9EA2-8BD3-B3D6-3FC58C9F1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0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6A72-377D-0D8D-334F-F6B62D632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0E5F8-26CF-0EB5-9932-522578C84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857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17865C-B29E-DEC4-15F7-30946A03D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87139-35AA-F0E8-8869-0FF09EAA4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3788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4731-44CE-C0E6-ADC2-BC7BA224A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6800"/>
            <a:ext cx="9144000" cy="2387600"/>
          </a:xfrm>
        </p:spPr>
        <p:txBody>
          <a:bodyPr anchor="b"/>
          <a:lstStyle>
            <a:lvl1pPr algn="ctr">
              <a:defRPr sz="6000" b="0"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5649B-8096-AD20-A05B-5E338EB83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6475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latin typeface="Arial Bold" panose="020B0704020202020204" pitchFamily="34" charset="0"/>
                <a:cs typeface="Arial Bold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A blue line on a black background&#10;&#10;AI-generated content may be incorrect.">
            <a:extLst>
              <a:ext uri="{FF2B5EF4-FFF2-40B4-BE49-F238E27FC236}">
                <a16:creationId xmlns:a16="http://schemas.microsoft.com/office/drawing/2014/main" id="{7321C8DD-C25B-C6DE-B5F6-B4AE7087AC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50" y="260847"/>
            <a:ext cx="4356100" cy="11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50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85E48-241A-919A-3016-721E5A0A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1"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7E9D6-261C-959A-6953-BE682E612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36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BB5A-A9F4-0362-672D-70CAE42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D9C7A-EE53-B092-523A-A6757F060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360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lue and white ball in a grassy area with trees and buildings in the background">
            <a:extLst>
              <a:ext uri="{FF2B5EF4-FFF2-40B4-BE49-F238E27FC236}">
                <a16:creationId xmlns:a16="http://schemas.microsoft.com/office/drawing/2014/main" id="{C4101447-9E81-103F-9623-694B10468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4" b="4360"/>
          <a:stretch/>
        </p:blipFill>
        <p:spPr>
          <a:xfrm>
            <a:off x="-69546" y="0"/>
            <a:ext cx="123585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5BB5A-A9F4-0362-672D-70CAE42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bg1">
              <a:alpha val="64000"/>
            </a:schemeClr>
          </a:solidFill>
        </p:spPr>
        <p:txBody>
          <a:bodyPr anchor="ctr">
            <a:normAutofit/>
          </a:bodyPr>
          <a:lstStyle>
            <a:lvl1pPr algn="ctr">
              <a:defRPr sz="4200" b="0"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74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6407-53A4-7A94-DECA-F35E7D72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4FF9E-8899-ACE5-2AE3-33B9E370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9F8D3-947A-071E-3536-0EA12154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49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BB5A-A9F4-0362-672D-70CAE42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D9C7A-EE53-B092-523A-A6757F060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263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D936-E260-8AEF-9DCE-1B093CAD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>
            <a:lvl1pPr>
              <a:defRPr b="0"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07500-ACAC-87CA-7003-38E8FE843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CA59-6248-9C23-F621-DF1C67DBD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EE240-F862-7E7F-42C7-E52DD106E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274FF-32B1-836E-A433-64900FA0E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28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319B-7705-E57E-DB59-F27F9F55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06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60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3570-A993-F72E-6326-AF34B906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AC1EF-6868-553F-F589-A066FDFAC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98803-E321-8EF2-01CD-00652F263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565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C46DD-0CA8-BC13-70CB-19F7D301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9BFBC-CFC9-102E-47E3-BE7C6A3D5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06200-9EA2-8BD3-B3D6-3FC58C9F1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593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6A72-377D-0D8D-334F-F6B62D632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0E5F8-26CF-0EB5-9932-522578C84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51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17865C-B29E-DEC4-15F7-30946A03D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anchor="b"/>
          <a:lstStyle>
            <a:lvl1pPr>
              <a:defRPr b="0"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87139-35AA-F0E8-8869-0FF09EAA4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lue and white ball in a grassy area with trees and buildings in the background">
            <a:extLst>
              <a:ext uri="{FF2B5EF4-FFF2-40B4-BE49-F238E27FC236}">
                <a16:creationId xmlns:a16="http://schemas.microsoft.com/office/drawing/2014/main" id="{C4101447-9E81-103F-9623-694B10468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4" b="4360"/>
          <a:stretch/>
        </p:blipFill>
        <p:spPr>
          <a:xfrm>
            <a:off x="-69546" y="0"/>
            <a:ext cx="123585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5BB5A-A9F4-0362-672D-70CAE42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bg1">
              <a:alpha val="64000"/>
            </a:schemeClr>
          </a:solidFill>
        </p:spPr>
        <p:txBody>
          <a:bodyPr anchor="ctr">
            <a:normAutofit/>
          </a:bodyPr>
          <a:lstStyle>
            <a:lvl1pPr algn="ctr">
              <a:defRPr sz="42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4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6407-53A4-7A94-DECA-F35E7D72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4FF9E-8899-ACE5-2AE3-33B9E370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9F8D3-947A-071E-3536-0EA12154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262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D936-E260-8AEF-9DCE-1B093CAD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07500-ACAC-87CA-7003-38E8FE843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CA59-6248-9C23-F621-DF1C67DBD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EE240-F862-7E7F-42C7-E52DD106E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274FF-32B1-836E-A433-64900FA0E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47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319B-7705-E57E-DB59-F27F9F55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7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77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3570-A993-F72E-6326-AF34B906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AC1EF-6868-553F-F589-A066FDFAC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98803-E321-8EF2-01CD-00652F263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75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9B290-7B87-2230-3B65-914E432E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39623-8379-F6C5-9126-4A1917F82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7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25347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Eesti Pro Display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Eesti Pro Display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Eesti Pro Display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Eesti Pro Display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Eesti Pro Display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9B290-7B87-2230-3B65-914E432E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39623-8379-F6C5-9126-4A1917F82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8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25347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Eesti Pro Display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Eesti Pro Display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Eesti Pro Display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Eesti Pro Display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Eesti Pro Display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9B290-7B87-2230-3B65-914E432E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39623-8379-F6C5-9126-4A1917F82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25347A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-/media/CCCCO-Website/docs/report/Vision-2030-A-Roadmap-for-California-Community-Colleges.pdf" TargetMode="External"/><Relationship Id="rId2" Type="http://schemas.openxmlformats.org/officeDocument/2006/relationships/hyperlink" Target="https://rpgroup.org/Portals/0/Documents/Resources/Resources_for_the_IRPE_Community/RP_Group_RAC_SettingTargets_December2022.pdf?ver=2022-12-21-153714-977" TargetMode="Externa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32C4-C646-4B84-54CF-43DADA995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1600"/>
            <a:ext cx="9144000" cy="2387600"/>
          </a:xfrm>
        </p:spPr>
        <p:txBody>
          <a:bodyPr/>
          <a:lstStyle/>
          <a:p>
            <a:r>
              <a:rPr lang="en-US" b="1" dirty="0"/>
              <a:t>Target-Setting for Accreditation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5A941-EDAD-3AF0-284F-965E7E11D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Academic Senate, April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528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D2B0F-5057-09B3-B024-3272DA208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Setting Floor and Stretch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4B3D-B41A-191D-7F39-037FF381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target-setting strategies:</a:t>
            </a:r>
          </a:p>
          <a:p>
            <a:r>
              <a:rPr lang="en-US" dirty="0"/>
              <a:t>Aligning the target to state, regional, or district goals</a:t>
            </a:r>
          </a:p>
          <a:p>
            <a:r>
              <a:rPr lang="en-US" dirty="0"/>
              <a:t>Using historical data</a:t>
            </a:r>
          </a:p>
          <a:p>
            <a:pPr lvl="1"/>
            <a:r>
              <a:rPr lang="en-US" dirty="0"/>
              <a:t>Regional/state historical data</a:t>
            </a:r>
          </a:p>
          <a:p>
            <a:pPr lvl="1"/>
            <a:r>
              <a:rPr lang="en-US" dirty="0"/>
              <a:t>College historical data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However, the “best” strategy may depend on the metric being evaluated.</a:t>
            </a:r>
          </a:p>
        </p:txBody>
      </p:sp>
    </p:spTree>
    <p:extLst>
      <p:ext uri="{BB962C8B-B14F-4D97-AF65-F5344CB8AC3E}">
        <p14:creationId xmlns:p14="http://schemas.microsoft.com/office/powerpoint/2010/main" val="413405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4F52D-F47B-0D80-BA0A-07C6F4D2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 Metrics: Historical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27F92E-500A-2D21-2F8F-18A10D326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931590"/>
              </p:ext>
            </p:extLst>
          </p:nvPr>
        </p:nvGraphicFramePr>
        <p:xfrm>
          <a:off x="768626" y="1844261"/>
          <a:ext cx="10848706" cy="4404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583">
                  <a:extLst>
                    <a:ext uri="{9D8B030D-6E8A-4147-A177-3AD203B41FA5}">
                      <a16:colId xmlns:a16="http://schemas.microsoft.com/office/drawing/2014/main" val="414862324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60192609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25748935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43042871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86877720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301140417"/>
                    </a:ext>
                  </a:extLst>
                </a:gridCol>
                <a:gridCol w="992401">
                  <a:extLst>
                    <a:ext uri="{9D8B030D-6E8A-4147-A177-3AD203B41FA5}">
                      <a16:colId xmlns:a16="http://schemas.microsoft.com/office/drawing/2014/main" val="1294602219"/>
                    </a:ext>
                  </a:extLst>
                </a:gridCol>
                <a:gridCol w="894522">
                  <a:extLst>
                    <a:ext uri="{9D8B030D-6E8A-4147-A177-3AD203B41FA5}">
                      <a16:colId xmlns:a16="http://schemas.microsoft.com/office/drawing/2014/main" val="3165831607"/>
                    </a:ext>
                  </a:extLst>
                </a:gridCol>
              </a:tblGrid>
              <a:tr h="801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ACCJC Metric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StDev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459806"/>
                  </a:ext>
                </a:extLst>
              </a:tr>
              <a:tr h="5178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 Course Completion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68.2%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36366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Certificates Awarded (16+ units)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1207.5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11963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Degrees Awarded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1435.4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487825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742.4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2459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Licensure Examination Pass Rates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14430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Nursing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82.5%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542861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Psychiatric Technology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68.0%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5170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BCFE43C-7DD8-39CE-339F-7AF61F47EE88}"/>
              </a:ext>
            </a:extLst>
          </p:cNvPr>
          <p:cNvSpPr/>
          <p:nvPr/>
        </p:nvSpPr>
        <p:spPr>
          <a:xfrm>
            <a:off x="4724400" y="2641600"/>
            <a:ext cx="6892932" cy="3851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3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502C-3BB2-2AB6-40E9-E2D01519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with Vision 2030</a:t>
            </a:r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85C7863-350B-4048-8B04-D68BD83DD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1"/>
          <a:stretch/>
        </p:blipFill>
        <p:spPr>
          <a:xfrm>
            <a:off x="748746" y="2056788"/>
            <a:ext cx="11032434" cy="181947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E130E5-B98A-39AC-64B8-608746A07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79" y="5067533"/>
            <a:ext cx="10336439" cy="70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9168E3-6A52-0D66-E734-CB0E5BE84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59543"/>
            <a:ext cx="11353800" cy="10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4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626D-1833-DCDC-57A5-75EAAA97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to Regional Colleges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B680-021D-D5CA-F8A1-E146E829D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0100" cy="4351338"/>
          </a:xfrm>
        </p:spPr>
        <p:txBody>
          <a:bodyPr numCol="2">
            <a:normAutofit/>
          </a:bodyPr>
          <a:lstStyle/>
          <a:p>
            <a:r>
              <a:rPr lang="en-US" dirty="0"/>
              <a:t>Barstow College</a:t>
            </a:r>
          </a:p>
          <a:p>
            <a:r>
              <a:rPr lang="en-US" dirty="0"/>
              <a:t>Chaffey College</a:t>
            </a:r>
          </a:p>
          <a:p>
            <a:r>
              <a:rPr lang="en-US" dirty="0"/>
              <a:t>Copper Mountain College</a:t>
            </a:r>
          </a:p>
          <a:p>
            <a:r>
              <a:rPr lang="en-US" dirty="0"/>
              <a:t>Crafton Hills College</a:t>
            </a:r>
          </a:p>
          <a:p>
            <a:r>
              <a:rPr lang="en-US" dirty="0"/>
              <a:t>College of the Desert</a:t>
            </a:r>
          </a:p>
          <a:p>
            <a:r>
              <a:rPr lang="en-US" dirty="0"/>
              <a:t>Moreno Valley College</a:t>
            </a:r>
          </a:p>
          <a:p>
            <a:r>
              <a:rPr lang="en-US" dirty="0"/>
              <a:t>Mt. San Jacinto College</a:t>
            </a:r>
          </a:p>
          <a:p>
            <a:r>
              <a:rPr lang="en-US" dirty="0"/>
              <a:t>Norco College</a:t>
            </a:r>
          </a:p>
          <a:p>
            <a:r>
              <a:rPr lang="en-US" dirty="0"/>
              <a:t>Palo Verde College</a:t>
            </a:r>
          </a:p>
          <a:p>
            <a:r>
              <a:rPr lang="en-US" dirty="0"/>
              <a:t>Riverside City College</a:t>
            </a:r>
          </a:p>
          <a:p>
            <a:r>
              <a:rPr lang="en-US" dirty="0"/>
              <a:t>San Bernardino Valley College</a:t>
            </a:r>
          </a:p>
          <a:p>
            <a:r>
              <a:rPr lang="en-US" dirty="0"/>
              <a:t>Victor Valley College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Total: </a:t>
            </a:r>
            <a:r>
              <a:rPr lang="en-US" dirty="0"/>
              <a:t>12 colleges in the Inland Empire/Desert Region</a:t>
            </a:r>
          </a:p>
          <a:p>
            <a:pPr marL="0" indent="0">
              <a:buNone/>
            </a:pPr>
            <a:r>
              <a:rPr lang="en-US" dirty="0"/>
              <a:t>(11 other colleges to compare to)</a:t>
            </a:r>
          </a:p>
        </p:txBody>
      </p:sp>
    </p:spTree>
    <p:extLst>
      <p:ext uri="{BB962C8B-B14F-4D97-AF65-F5344CB8AC3E}">
        <p14:creationId xmlns:p14="http://schemas.microsoft.com/office/powerpoint/2010/main" val="11113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9C9F9-B6CB-514E-6B2B-69C27694C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2357-B67B-D91F-482B-78BDA6C3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 Metrics: Historical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492BB7-53D2-44CE-71DE-A849EC93C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677654"/>
              </p:ext>
            </p:extLst>
          </p:nvPr>
        </p:nvGraphicFramePr>
        <p:xfrm>
          <a:off x="768626" y="1844261"/>
          <a:ext cx="10848706" cy="4278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583">
                  <a:extLst>
                    <a:ext uri="{9D8B030D-6E8A-4147-A177-3AD203B41FA5}">
                      <a16:colId xmlns:a16="http://schemas.microsoft.com/office/drawing/2014/main" val="414862324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60192609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25748935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43042871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86877720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301140417"/>
                    </a:ext>
                  </a:extLst>
                </a:gridCol>
                <a:gridCol w="992401">
                  <a:extLst>
                    <a:ext uri="{9D8B030D-6E8A-4147-A177-3AD203B41FA5}">
                      <a16:colId xmlns:a16="http://schemas.microsoft.com/office/drawing/2014/main" val="1294602219"/>
                    </a:ext>
                  </a:extLst>
                </a:gridCol>
                <a:gridCol w="894522">
                  <a:extLst>
                    <a:ext uri="{9D8B030D-6E8A-4147-A177-3AD203B41FA5}">
                      <a16:colId xmlns:a16="http://schemas.microsoft.com/office/drawing/2014/main" val="3165831607"/>
                    </a:ext>
                  </a:extLst>
                </a:gridCol>
              </a:tblGrid>
              <a:tr h="801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ACCJC Metric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StDev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459806"/>
                  </a:ext>
                </a:extLst>
              </a:tr>
              <a:tr h="5178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 Course Completion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68.2%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36366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Certificates Awarded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1207.5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11963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Degrees Awarded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1435.4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126.5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487825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742.4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2459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Licensure Examination Pass Rates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14430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Nursing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82.5%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542861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Psychiatric Technology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68.0%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51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70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DDEEE-BD63-9D43-9150-B8F7350F6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F1299-1420-5D93-06C9-60AB1C02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 Metrics: Target-Setting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982CCD9-DB7F-4BB3-E915-66EEDDB6BE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496050"/>
              </p:ext>
            </p:extLst>
          </p:nvPr>
        </p:nvGraphicFramePr>
        <p:xfrm>
          <a:off x="738808" y="1714845"/>
          <a:ext cx="10945368" cy="4682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048">
                  <a:extLst>
                    <a:ext uri="{9D8B030D-6E8A-4147-A177-3AD203B41FA5}">
                      <a16:colId xmlns:a16="http://schemas.microsoft.com/office/drawing/2014/main" val="414862324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60192609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3042871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25215895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586813137"/>
                    </a:ext>
                  </a:extLst>
                </a:gridCol>
              </a:tblGrid>
              <a:tr h="801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ACCJC Metric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 Rationale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Stretch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Stretch Rationale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459806"/>
                  </a:ext>
                </a:extLst>
              </a:tr>
              <a:tr h="5178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 Course Completion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69.7%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Lowest avg 5-year success rates of other regional CCCs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71.7%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5-year success rates of other regional CCCs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4236366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Certificates Awarded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SD; exclude 2019-20 due to GE certificates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 2030: 30% increase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2611963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Degrees Awarded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SD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 2030: 30% increase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6487825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SD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 2030: 20% increase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812459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Licensure Examination Pass Rates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5314430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Nursing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83.7%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Lowest 5-year pass rates of other regional CCC nursing programs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5-year pass rates of other regional CCC nursing programs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8542861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Psychiatric Technology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67.2%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Lowest 5-year pass rates of other CA programs- 2019-2023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78.6%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 5-year pass rates of other CA psych tech programs- 2019-2023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0951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26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8A4CB-FACC-3F96-022A-A92B98383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5ACA-9ECA-241D-50BB-59E2B53F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8706" cy="1325563"/>
          </a:xfrm>
        </p:spPr>
        <p:txBody>
          <a:bodyPr/>
          <a:lstStyle/>
          <a:p>
            <a:r>
              <a:rPr lang="en-US" dirty="0"/>
              <a:t>Comparing Current Metrics to the Targets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5B8E20-7655-F847-4305-40334D7A6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058745"/>
              </p:ext>
            </p:extLst>
          </p:nvPr>
        </p:nvGraphicFramePr>
        <p:xfrm>
          <a:off x="768626" y="1844261"/>
          <a:ext cx="10848706" cy="4278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583">
                  <a:extLst>
                    <a:ext uri="{9D8B030D-6E8A-4147-A177-3AD203B41FA5}">
                      <a16:colId xmlns:a16="http://schemas.microsoft.com/office/drawing/2014/main" val="414862324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60192609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25748935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43042871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86877720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301140417"/>
                    </a:ext>
                  </a:extLst>
                </a:gridCol>
                <a:gridCol w="992401">
                  <a:extLst>
                    <a:ext uri="{9D8B030D-6E8A-4147-A177-3AD203B41FA5}">
                      <a16:colId xmlns:a16="http://schemas.microsoft.com/office/drawing/2014/main" val="1294602219"/>
                    </a:ext>
                  </a:extLst>
                </a:gridCol>
                <a:gridCol w="894522">
                  <a:extLst>
                    <a:ext uri="{9D8B030D-6E8A-4147-A177-3AD203B41FA5}">
                      <a16:colId xmlns:a16="http://schemas.microsoft.com/office/drawing/2014/main" val="3165831607"/>
                    </a:ext>
                  </a:extLst>
                </a:gridCol>
              </a:tblGrid>
              <a:tr h="801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ACCJC Metric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Stretch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459806"/>
                  </a:ext>
                </a:extLst>
              </a:tr>
              <a:tr h="5178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 Course Completion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68.9%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69.7%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71.7%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36366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Certificates Awarded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1071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11963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Degrees Awarded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1299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487825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2459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Licensure Examination Pass Rates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14430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Nursing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83.7%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542861"/>
                  </a:ext>
                </a:extLst>
              </a:tr>
              <a:tr h="49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Psychiatric Technology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65.0%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67.2%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78.6%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51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88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7970-1013-EC2E-C150-C31C2526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9B3D-AD9F-A108-B8C8-1AB95D72A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RP Group Target-Setting Strategies and Considerations: </a:t>
            </a:r>
            <a:r>
              <a:rPr lang="en-US" dirty="0">
                <a:hlinkClick r:id="rId2"/>
              </a:rPr>
              <a:t>https://rpgroup.org/Portals/0/Documents/Resources/Resources_for_the_IRPE_Community/RP_Group_RAC_SettingTargets_December2022.pdf?ver=2022-12-21-153714-977</a:t>
            </a:r>
            <a:endParaRPr lang="en-US" dirty="0"/>
          </a:p>
          <a:p>
            <a:r>
              <a:rPr lang="en-US" dirty="0"/>
              <a:t>Vision 2030: </a:t>
            </a:r>
            <a:r>
              <a:rPr lang="en-US" dirty="0">
                <a:hlinkClick r:id="rId3"/>
              </a:rPr>
              <a:t>https://www.cccco.edu/-/media/CCCCO-Website/docs/report/Vision-2030-A-Roadmap-for-California-Community-Colleges.pdf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4431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BVC Theme">
      <a:dk1>
        <a:sysClr val="windowText" lastClr="000000"/>
      </a:dk1>
      <a:lt1>
        <a:sysClr val="window" lastClr="FFFFFF"/>
      </a:lt1>
      <a:dk2>
        <a:srgbClr val="25347A"/>
      </a:dk2>
      <a:lt2>
        <a:srgbClr val="979899"/>
      </a:lt2>
      <a:accent1>
        <a:srgbClr val="25347A"/>
      </a:accent1>
      <a:accent2>
        <a:srgbClr val="979899"/>
      </a:accent2>
      <a:accent3>
        <a:srgbClr val="005FAA"/>
      </a:accent3>
      <a:accent4>
        <a:srgbClr val="DAE1E9"/>
      </a:accent4>
      <a:accent5>
        <a:srgbClr val="5B9BD5"/>
      </a:accent5>
      <a:accent6>
        <a:srgbClr val="44546A"/>
      </a:accent6>
      <a:hlink>
        <a:srgbClr val="2F5496"/>
      </a:hlink>
      <a:folHlink>
        <a:srgbClr val="034A90"/>
      </a:folHlink>
    </a:clrScheme>
    <a:fontScheme name="SBVC">
      <a:majorFont>
        <a:latin typeface="GT Eesti Pro Display Bold"/>
        <a:ea typeface=""/>
        <a:cs typeface=""/>
      </a:majorFont>
      <a:minorFont>
        <a:latin typeface="GT Eesti Pro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5537B747-88F5-4756-BBFE-6BDC70BD5FA0}" vid="{FCDA4D05-24DC-48C4-9511-2488FF69FF29}"/>
    </a:ext>
  </a:extLst>
</a:theme>
</file>

<file path=ppt/theme/theme2.xml><?xml version="1.0" encoding="utf-8"?>
<a:theme xmlns:a="http://schemas.openxmlformats.org/drawingml/2006/main" name="SBVC_General">
  <a:themeElements>
    <a:clrScheme name="SBVC Theme">
      <a:dk1>
        <a:sysClr val="windowText" lastClr="000000"/>
      </a:dk1>
      <a:lt1>
        <a:sysClr val="window" lastClr="FFFFFF"/>
      </a:lt1>
      <a:dk2>
        <a:srgbClr val="25347A"/>
      </a:dk2>
      <a:lt2>
        <a:srgbClr val="979899"/>
      </a:lt2>
      <a:accent1>
        <a:srgbClr val="25347A"/>
      </a:accent1>
      <a:accent2>
        <a:srgbClr val="979899"/>
      </a:accent2>
      <a:accent3>
        <a:srgbClr val="005FAA"/>
      </a:accent3>
      <a:accent4>
        <a:srgbClr val="DAE1E9"/>
      </a:accent4>
      <a:accent5>
        <a:srgbClr val="5B9BD5"/>
      </a:accent5>
      <a:accent6>
        <a:srgbClr val="44546A"/>
      </a:accent6>
      <a:hlink>
        <a:srgbClr val="2F5496"/>
      </a:hlink>
      <a:folHlink>
        <a:srgbClr val="034A90"/>
      </a:folHlink>
    </a:clrScheme>
    <a:fontScheme name="SBVC">
      <a:majorFont>
        <a:latin typeface="GT Eesti Pro Display Bold"/>
        <a:ea typeface=""/>
        <a:cs typeface=""/>
      </a:majorFont>
      <a:minorFont>
        <a:latin typeface="GT Eesti Pro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VC_General" id="{87A7BE94-5F40-4353-973D-773678064E81}" vid="{FA05658B-35FD-4E0A-9630-1DE190D42741}"/>
    </a:ext>
  </a:extLst>
</a:theme>
</file>

<file path=ppt/theme/theme3.xml><?xml version="1.0" encoding="utf-8"?>
<a:theme xmlns:a="http://schemas.openxmlformats.org/drawingml/2006/main" name="SBVC_Arial">
  <a:themeElements>
    <a:clrScheme name="SBVC Theme">
      <a:dk1>
        <a:sysClr val="windowText" lastClr="000000"/>
      </a:dk1>
      <a:lt1>
        <a:sysClr val="window" lastClr="FFFFFF"/>
      </a:lt1>
      <a:dk2>
        <a:srgbClr val="25347A"/>
      </a:dk2>
      <a:lt2>
        <a:srgbClr val="979899"/>
      </a:lt2>
      <a:accent1>
        <a:srgbClr val="25347A"/>
      </a:accent1>
      <a:accent2>
        <a:srgbClr val="979899"/>
      </a:accent2>
      <a:accent3>
        <a:srgbClr val="005FAA"/>
      </a:accent3>
      <a:accent4>
        <a:srgbClr val="DAE1E9"/>
      </a:accent4>
      <a:accent5>
        <a:srgbClr val="5B9BD5"/>
      </a:accent5>
      <a:accent6>
        <a:srgbClr val="44546A"/>
      </a:accent6>
      <a:hlink>
        <a:srgbClr val="2F5496"/>
      </a:hlink>
      <a:folHlink>
        <a:srgbClr val="034A90"/>
      </a:folHlink>
    </a:clrScheme>
    <a:fontScheme name="SBVC">
      <a:majorFont>
        <a:latin typeface="GT Eesti Pro Display Bold"/>
        <a:ea typeface=""/>
        <a:cs typeface=""/>
      </a:majorFont>
      <a:minorFont>
        <a:latin typeface="GT Eesti Pro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VC_Arial" id="{C56CA149-3720-429E-AD67-194DEC5F78EF}" vid="{D891C3B3-67CF-4BCA-A879-C36A4BDD776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1150</TotalTime>
  <Words>644</Words>
  <Application>Microsoft Office PowerPoint</Application>
  <PresentationFormat>Widescreen</PresentationFormat>
  <Paragraphs>268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Bold</vt:lpstr>
      <vt:lpstr>GT Eesti Pro Display Bold</vt:lpstr>
      <vt:lpstr>GT Eesti Pro Display</vt:lpstr>
      <vt:lpstr>Aptos</vt:lpstr>
      <vt:lpstr>Default Theme</vt:lpstr>
      <vt:lpstr>SBVC_General</vt:lpstr>
      <vt:lpstr>SBVC_Arial</vt:lpstr>
      <vt:lpstr>Target-Setting for Accreditation</vt:lpstr>
      <vt:lpstr>Setting Floor and Stretch Targets</vt:lpstr>
      <vt:lpstr>Accreditation Metrics: Historical Data</vt:lpstr>
      <vt:lpstr>Alignment with Vision 2030</vt:lpstr>
      <vt:lpstr>Comparing to Regional Colleges</vt:lpstr>
      <vt:lpstr>Accreditation Metrics: Historical Data</vt:lpstr>
      <vt:lpstr>Accreditation Metrics: Target-Setting</vt:lpstr>
      <vt:lpstr>Comparing Current Metrics to the Targets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Wu, Vinnie C.</dc:creator>
  <cp:lastModifiedBy>Wu, Vinnie C.</cp:lastModifiedBy>
  <cp:revision>1</cp:revision>
  <cp:lastPrinted>2025-04-07T21:16:18Z</cp:lastPrinted>
  <dcterms:created xsi:type="dcterms:W3CDTF">2025-03-21T16:05:14Z</dcterms:created>
  <dcterms:modified xsi:type="dcterms:W3CDTF">2025-04-25T17:13:03Z</dcterms:modified>
</cp:coreProperties>
</file>