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777" r:id="rId4"/>
  </p:sldMasterIdLst>
  <p:notesMasterIdLst>
    <p:notesMasterId r:id="rId15"/>
  </p:notesMasterIdLst>
  <p:handoutMasterIdLst>
    <p:handoutMasterId r:id="rId16"/>
  </p:handoutMasterIdLst>
  <p:sldIdLst>
    <p:sldId id="304" r:id="rId5"/>
    <p:sldId id="294" r:id="rId6"/>
    <p:sldId id="301" r:id="rId7"/>
    <p:sldId id="309" r:id="rId8"/>
    <p:sldId id="308" r:id="rId9"/>
    <p:sldId id="310" r:id="rId10"/>
    <p:sldId id="305" r:id="rId11"/>
    <p:sldId id="299" r:id="rId12"/>
    <p:sldId id="307" r:id="rId13"/>
    <p:sldId id="302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6264" userDrawn="1">
          <p15:clr>
            <a:srgbClr val="A4A3A4"/>
          </p15:clr>
        </p15:guide>
        <p15:guide id="2" orient="horz" pos="3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5BAEB"/>
    <a:srgbClr val="E9FCFD"/>
    <a:srgbClr val="C1CCF6"/>
    <a:srgbClr val="8E9DEF"/>
    <a:srgbClr val="A6EDD2"/>
    <a:srgbClr val="A3E6FF"/>
    <a:srgbClr val="FFFFFF"/>
    <a:srgbClr val="E0B1E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6357" autoAdjust="0"/>
  </p:normalViewPr>
  <p:slideViewPr>
    <p:cSldViewPr snapToGrid="0">
      <p:cViewPr varScale="1">
        <p:scale>
          <a:sx n="112" d="100"/>
          <a:sy n="112" d="100"/>
        </p:scale>
        <p:origin x="552" y="96"/>
      </p:cViewPr>
      <p:guideLst>
        <p:guide pos="6264"/>
        <p:guide orient="horz" pos="3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68" d="100"/>
          <a:sy n="68" d="100"/>
        </p:scale>
        <p:origin x="3288" y="84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C6A1C8E-DB02-41F1-8793-D9D888EC455A}" type="doc">
      <dgm:prSet loTypeId="urn:microsoft.com/office/officeart/2008/layout/HorizontalMultiLevelHierarchy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EA0BE6-64E5-4E15-9D7B-C4DB76BEF44F}">
      <dgm:prSet phldrT="[Text]" custT="1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sz="2400" dirty="0"/>
            <a:t>Adopted Standing Sub-Committees</a:t>
          </a:r>
        </a:p>
      </dgm:t>
    </dgm:pt>
    <dgm:pt modelId="{240F699B-8A25-4B27-B6CA-5671EC543AB2}" type="parTrans" cxnId="{C21BC667-237D-4DD8-9381-E2741AE76AFC}">
      <dgm:prSet/>
      <dgm:spPr/>
      <dgm:t>
        <a:bodyPr/>
        <a:lstStyle/>
        <a:p>
          <a:endParaRPr lang="en-US"/>
        </a:p>
      </dgm:t>
    </dgm:pt>
    <dgm:pt modelId="{AF758A76-18C4-47C7-B3A8-48DD266E4D04}" type="sibTrans" cxnId="{C21BC667-237D-4DD8-9381-E2741AE76AFC}">
      <dgm:prSet/>
      <dgm:spPr/>
      <dgm:t>
        <a:bodyPr/>
        <a:lstStyle/>
        <a:p>
          <a:endParaRPr lang="en-US"/>
        </a:p>
      </dgm:t>
    </dgm:pt>
    <dgm:pt modelId="{C914CB76-8204-443A-A797-AF1A0CE3DF5D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Personnel Policy</a:t>
          </a:r>
        </a:p>
      </dgm:t>
    </dgm:pt>
    <dgm:pt modelId="{282C4E86-74E6-47C1-A709-1442E36A3DB0}" type="parTrans" cxnId="{D226B205-C5F5-402A-B26E-CE6267C90C5B}">
      <dgm:prSet/>
      <dgm:spPr/>
      <dgm:t>
        <a:bodyPr/>
        <a:lstStyle/>
        <a:p>
          <a:endParaRPr lang="en-US"/>
        </a:p>
      </dgm:t>
    </dgm:pt>
    <dgm:pt modelId="{A083C484-F0ED-4B29-AB17-58A185D6C89E}" type="sibTrans" cxnId="{D226B205-C5F5-402A-B26E-CE6267C90C5B}">
      <dgm:prSet/>
      <dgm:spPr/>
      <dgm:t>
        <a:bodyPr/>
        <a:lstStyle/>
        <a:p>
          <a:endParaRPr lang="en-US"/>
        </a:p>
      </dgm:t>
    </dgm:pt>
    <dgm:pt modelId="{80FAE0D4-663F-45FD-8119-2B6B1BDB9239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Ed Policy and Procedures</a:t>
          </a:r>
        </a:p>
      </dgm:t>
    </dgm:pt>
    <dgm:pt modelId="{EF1C45ED-46E4-4CD7-B35E-CE2A6051934B}" type="parTrans" cxnId="{1A6DB67C-44DE-4F90-BBA1-178220B5141B}">
      <dgm:prSet/>
      <dgm:spPr/>
      <dgm:t>
        <a:bodyPr/>
        <a:lstStyle/>
        <a:p>
          <a:endParaRPr lang="en-US"/>
        </a:p>
      </dgm:t>
    </dgm:pt>
    <dgm:pt modelId="{1D8AC0F3-8AA9-4F12-951A-3D12FA8FD6DD}" type="sibTrans" cxnId="{1A6DB67C-44DE-4F90-BBA1-178220B5141B}">
      <dgm:prSet/>
      <dgm:spPr/>
      <dgm:t>
        <a:bodyPr/>
        <a:lstStyle/>
        <a:p>
          <a:endParaRPr lang="en-US"/>
        </a:p>
      </dgm:t>
    </dgm:pt>
    <dgm:pt modelId="{577D1FC9-E435-4FE9-9636-F08953AC3B51}">
      <dgm:prSet phldrT="[Text]"/>
      <dgm:spPr>
        <a:solidFill>
          <a:schemeClr val="accent4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Elections</a:t>
          </a:r>
        </a:p>
      </dgm:t>
    </dgm:pt>
    <dgm:pt modelId="{4CDF7FE5-DC5C-4C6C-BE0D-196957B7158C}" type="parTrans" cxnId="{DC167456-E933-445B-AE71-7686E3DB95F1}">
      <dgm:prSet/>
      <dgm:spPr/>
      <dgm:t>
        <a:bodyPr/>
        <a:lstStyle/>
        <a:p>
          <a:endParaRPr lang="en-US"/>
        </a:p>
      </dgm:t>
    </dgm:pt>
    <dgm:pt modelId="{6B7A6C91-714D-4320-AAC7-8F8508B6D0B1}" type="sibTrans" cxnId="{DC167456-E933-445B-AE71-7686E3DB95F1}">
      <dgm:prSet/>
      <dgm:spPr/>
      <dgm:t>
        <a:bodyPr/>
        <a:lstStyle/>
        <a:p>
          <a:endParaRPr lang="en-US"/>
        </a:p>
      </dgm:t>
    </dgm:pt>
    <dgm:pt modelId="{45ACA057-99A6-43CE-AE03-A4A62FF531BD}" type="pres">
      <dgm:prSet presAssocID="{4C6A1C8E-DB02-41F1-8793-D9D888EC455A}" presName="Name0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15D49024-3AD9-449D-9F9D-EDAB89F6CF67}" type="pres">
      <dgm:prSet presAssocID="{0BEA0BE6-64E5-4E15-9D7B-C4DB76BEF44F}" presName="root1" presStyleCnt="0"/>
      <dgm:spPr/>
    </dgm:pt>
    <dgm:pt modelId="{799EC5E4-B8E8-4DFF-A669-15EAEA677D3E}" type="pres">
      <dgm:prSet presAssocID="{0BEA0BE6-64E5-4E15-9D7B-C4DB76BEF44F}" presName="LevelOneTextNode" presStyleLbl="node0" presStyleIdx="0" presStyleCnt="1" custLinFactX="-142760" custLinFactNeighborX="-200000" custLinFactNeighborY="-490">
        <dgm:presLayoutVars>
          <dgm:chPref val="3"/>
        </dgm:presLayoutVars>
      </dgm:prSet>
      <dgm:spPr/>
    </dgm:pt>
    <dgm:pt modelId="{5220AD9B-78D8-4EEE-9B5D-AAC67A88DF1A}" type="pres">
      <dgm:prSet presAssocID="{0BEA0BE6-64E5-4E15-9D7B-C4DB76BEF44F}" presName="level2hierChild" presStyleCnt="0"/>
      <dgm:spPr/>
    </dgm:pt>
    <dgm:pt modelId="{4398B6F8-C2BC-4069-B951-6644DA270639}" type="pres">
      <dgm:prSet presAssocID="{282C4E86-74E6-47C1-A709-1442E36A3DB0}" presName="conn2-1" presStyleLbl="parChTrans1D2" presStyleIdx="0" presStyleCnt="3"/>
      <dgm:spPr/>
    </dgm:pt>
    <dgm:pt modelId="{2A7553A4-D178-463D-87CD-2222A775571C}" type="pres">
      <dgm:prSet presAssocID="{282C4E86-74E6-47C1-A709-1442E36A3DB0}" presName="connTx" presStyleLbl="parChTrans1D2" presStyleIdx="0" presStyleCnt="3"/>
      <dgm:spPr/>
    </dgm:pt>
    <dgm:pt modelId="{6E3B9630-BC2A-41E8-9762-EAD115A5E733}" type="pres">
      <dgm:prSet presAssocID="{C914CB76-8204-443A-A797-AF1A0CE3DF5D}" presName="root2" presStyleCnt="0"/>
      <dgm:spPr/>
    </dgm:pt>
    <dgm:pt modelId="{E4BF34DB-9228-42E0-BBE3-2BF0FF7FC66A}" type="pres">
      <dgm:prSet presAssocID="{C914CB76-8204-443A-A797-AF1A0CE3DF5D}" presName="LevelTwoTextNode" presStyleLbl="node2" presStyleIdx="0" presStyleCnt="3" custLinFactNeighborX="-99800" custLinFactNeighborY="2469">
        <dgm:presLayoutVars>
          <dgm:chPref val="3"/>
        </dgm:presLayoutVars>
      </dgm:prSet>
      <dgm:spPr/>
    </dgm:pt>
    <dgm:pt modelId="{BBC7884E-A51A-47C5-8310-1703C6919667}" type="pres">
      <dgm:prSet presAssocID="{C914CB76-8204-443A-A797-AF1A0CE3DF5D}" presName="level3hierChild" presStyleCnt="0"/>
      <dgm:spPr/>
    </dgm:pt>
    <dgm:pt modelId="{1F4375DA-65CA-41D5-8036-372603ED21BB}" type="pres">
      <dgm:prSet presAssocID="{4CDF7FE5-DC5C-4C6C-BE0D-196957B7158C}" presName="conn2-1" presStyleLbl="parChTrans1D2" presStyleIdx="1" presStyleCnt="3"/>
      <dgm:spPr/>
    </dgm:pt>
    <dgm:pt modelId="{3B0C0F4C-C380-482C-B4BE-7FB530C5B3AD}" type="pres">
      <dgm:prSet presAssocID="{4CDF7FE5-DC5C-4C6C-BE0D-196957B7158C}" presName="connTx" presStyleLbl="parChTrans1D2" presStyleIdx="1" presStyleCnt="3"/>
      <dgm:spPr/>
    </dgm:pt>
    <dgm:pt modelId="{15173BB4-B3B5-472E-93A3-4966040AF309}" type="pres">
      <dgm:prSet presAssocID="{577D1FC9-E435-4FE9-9636-F08953AC3B51}" presName="root2" presStyleCnt="0"/>
      <dgm:spPr/>
    </dgm:pt>
    <dgm:pt modelId="{A74FD223-4425-443F-95AE-8352ED6A4E28}" type="pres">
      <dgm:prSet presAssocID="{577D1FC9-E435-4FE9-9636-F08953AC3B51}" presName="LevelTwoTextNode" presStyleLbl="node2" presStyleIdx="1" presStyleCnt="3" custLinFactNeighborX="-99800" custLinFactNeighborY="2469">
        <dgm:presLayoutVars>
          <dgm:chPref val="3"/>
        </dgm:presLayoutVars>
      </dgm:prSet>
      <dgm:spPr/>
    </dgm:pt>
    <dgm:pt modelId="{2F9A8157-08D8-4F33-A739-B502613C5133}" type="pres">
      <dgm:prSet presAssocID="{577D1FC9-E435-4FE9-9636-F08953AC3B51}" presName="level3hierChild" presStyleCnt="0"/>
      <dgm:spPr/>
    </dgm:pt>
    <dgm:pt modelId="{6BC775BE-F093-417D-AD6C-1309B07B1483}" type="pres">
      <dgm:prSet presAssocID="{EF1C45ED-46E4-4CD7-B35E-CE2A6051934B}" presName="conn2-1" presStyleLbl="parChTrans1D2" presStyleIdx="2" presStyleCnt="3"/>
      <dgm:spPr/>
    </dgm:pt>
    <dgm:pt modelId="{E12AD5E0-AB87-4C34-8BC1-A24847EF31DE}" type="pres">
      <dgm:prSet presAssocID="{EF1C45ED-46E4-4CD7-B35E-CE2A6051934B}" presName="connTx" presStyleLbl="parChTrans1D2" presStyleIdx="2" presStyleCnt="3"/>
      <dgm:spPr/>
    </dgm:pt>
    <dgm:pt modelId="{5DA8B58D-C6AC-4063-8B5A-3A3849F62E4F}" type="pres">
      <dgm:prSet presAssocID="{80FAE0D4-663F-45FD-8119-2B6B1BDB9239}" presName="root2" presStyleCnt="0"/>
      <dgm:spPr/>
    </dgm:pt>
    <dgm:pt modelId="{CCBDA91B-B51C-4C63-9CBA-13B2FC0A1F29}" type="pres">
      <dgm:prSet presAssocID="{80FAE0D4-663F-45FD-8119-2B6B1BDB9239}" presName="LevelTwoTextNode" presStyleLbl="node2" presStyleIdx="2" presStyleCnt="3" custLinFactNeighborX="-99800" custLinFactNeighborY="2469">
        <dgm:presLayoutVars>
          <dgm:chPref val="3"/>
        </dgm:presLayoutVars>
      </dgm:prSet>
      <dgm:spPr/>
    </dgm:pt>
    <dgm:pt modelId="{3C71D1FB-024D-4A40-B7B1-B9CB52FE6BD8}" type="pres">
      <dgm:prSet presAssocID="{80FAE0D4-663F-45FD-8119-2B6B1BDB9239}" presName="level3hierChild" presStyleCnt="0"/>
      <dgm:spPr/>
    </dgm:pt>
  </dgm:ptLst>
  <dgm:cxnLst>
    <dgm:cxn modelId="{60FDAD00-312D-44FD-8703-4946C1EFBF43}" type="presOf" srcId="{4CDF7FE5-DC5C-4C6C-BE0D-196957B7158C}" destId="{3B0C0F4C-C380-482C-B4BE-7FB530C5B3AD}" srcOrd="1" destOrd="0" presId="urn:microsoft.com/office/officeart/2008/layout/HorizontalMultiLevelHierarchy"/>
    <dgm:cxn modelId="{D226B205-C5F5-402A-B26E-CE6267C90C5B}" srcId="{0BEA0BE6-64E5-4E15-9D7B-C4DB76BEF44F}" destId="{C914CB76-8204-443A-A797-AF1A0CE3DF5D}" srcOrd="0" destOrd="0" parTransId="{282C4E86-74E6-47C1-A709-1442E36A3DB0}" sibTransId="{A083C484-F0ED-4B29-AB17-58A185D6C89E}"/>
    <dgm:cxn modelId="{7F27F20C-BA82-4AFD-B4D2-943E6C619093}" type="presOf" srcId="{577D1FC9-E435-4FE9-9636-F08953AC3B51}" destId="{A74FD223-4425-443F-95AE-8352ED6A4E28}" srcOrd="0" destOrd="0" presId="urn:microsoft.com/office/officeart/2008/layout/HorizontalMultiLevelHierarchy"/>
    <dgm:cxn modelId="{3EBDD729-7455-4D8B-89D1-5AAE0D1FB968}" type="presOf" srcId="{0BEA0BE6-64E5-4E15-9D7B-C4DB76BEF44F}" destId="{799EC5E4-B8E8-4DFF-A669-15EAEA677D3E}" srcOrd="0" destOrd="0" presId="urn:microsoft.com/office/officeart/2008/layout/HorizontalMultiLevelHierarchy"/>
    <dgm:cxn modelId="{C2EB8936-DEDD-45B5-8DE8-EEFA39D3A035}" type="presOf" srcId="{80FAE0D4-663F-45FD-8119-2B6B1BDB9239}" destId="{CCBDA91B-B51C-4C63-9CBA-13B2FC0A1F29}" srcOrd="0" destOrd="0" presId="urn:microsoft.com/office/officeart/2008/layout/HorizontalMultiLevelHierarchy"/>
    <dgm:cxn modelId="{5EA2015F-9C42-47DF-85A5-1B809D60AD7D}" type="presOf" srcId="{EF1C45ED-46E4-4CD7-B35E-CE2A6051934B}" destId="{E12AD5E0-AB87-4C34-8BC1-A24847EF31DE}" srcOrd="1" destOrd="0" presId="urn:microsoft.com/office/officeart/2008/layout/HorizontalMultiLevelHierarchy"/>
    <dgm:cxn modelId="{6C2FF645-15BF-4885-B4C2-370B59154C84}" type="presOf" srcId="{4CDF7FE5-DC5C-4C6C-BE0D-196957B7158C}" destId="{1F4375DA-65CA-41D5-8036-372603ED21BB}" srcOrd="0" destOrd="0" presId="urn:microsoft.com/office/officeart/2008/layout/HorizontalMultiLevelHierarchy"/>
    <dgm:cxn modelId="{C21BC667-237D-4DD8-9381-E2741AE76AFC}" srcId="{4C6A1C8E-DB02-41F1-8793-D9D888EC455A}" destId="{0BEA0BE6-64E5-4E15-9D7B-C4DB76BEF44F}" srcOrd="0" destOrd="0" parTransId="{240F699B-8A25-4B27-B6CA-5671EC543AB2}" sibTransId="{AF758A76-18C4-47C7-B3A8-48DD266E4D04}"/>
    <dgm:cxn modelId="{DC167456-E933-445B-AE71-7686E3DB95F1}" srcId="{0BEA0BE6-64E5-4E15-9D7B-C4DB76BEF44F}" destId="{577D1FC9-E435-4FE9-9636-F08953AC3B51}" srcOrd="1" destOrd="0" parTransId="{4CDF7FE5-DC5C-4C6C-BE0D-196957B7158C}" sibTransId="{6B7A6C91-714D-4320-AAC7-8F8508B6D0B1}"/>
    <dgm:cxn modelId="{1A6DB67C-44DE-4F90-BBA1-178220B5141B}" srcId="{0BEA0BE6-64E5-4E15-9D7B-C4DB76BEF44F}" destId="{80FAE0D4-663F-45FD-8119-2B6B1BDB9239}" srcOrd="2" destOrd="0" parTransId="{EF1C45ED-46E4-4CD7-B35E-CE2A6051934B}" sibTransId="{1D8AC0F3-8AA9-4F12-951A-3D12FA8FD6DD}"/>
    <dgm:cxn modelId="{A59B9494-ECB3-4FB0-B353-E51CE2072236}" type="presOf" srcId="{282C4E86-74E6-47C1-A709-1442E36A3DB0}" destId="{4398B6F8-C2BC-4069-B951-6644DA270639}" srcOrd="0" destOrd="0" presId="urn:microsoft.com/office/officeart/2008/layout/HorizontalMultiLevelHierarchy"/>
    <dgm:cxn modelId="{3014CDA3-9022-40AD-B422-734DA8E276D5}" type="presOf" srcId="{C914CB76-8204-443A-A797-AF1A0CE3DF5D}" destId="{E4BF34DB-9228-42E0-BBE3-2BF0FF7FC66A}" srcOrd="0" destOrd="0" presId="urn:microsoft.com/office/officeart/2008/layout/HorizontalMultiLevelHierarchy"/>
    <dgm:cxn modelId="{1707CDC1-EEF8-4A1F-9CF7-5A813E1D4A03}" type="presOf" srcId="{4C6A1C8E-DB02-41F1-8793-D9D888EC455A}" destId="{45ACA057-99A6-43CE-AE03-A4A62FF531BD}" srcOrd="0" destOrd="0" presId="urn:microsoft.com/office/officeart/2008/layout/HorizontalMultiLevelHierarchy"/>
    <dgm:cxn modelId="{3D3CB8D9-04A6-45C7-B97A-9C4E877357AB}" type="presOf" srcId="{282C4E86-74E6-47C1-A709-1442E36A3DB0}" destId="{2A7553A4-D178-463D-87CD-2222A775571C}" srcOrd="1" destOrd="0" presId="urn:microsoft.com/office/officeart/2008/layout/HorizontalMultiLevelHierarchy"/>
    <dgm:cxn modelId="{05F8FBF3-B372-4F5B-BCBC-ACD6BBBBDA82}" type="presOf" srcId="{EF1C45ED-46E4-4CD7-B35E-CE2A6051934B}" destId="{6BC775BE-F093-417D-AD6C-1309B07B1483}" srcOrd="0" destOrd="0" presId="urn:microsoft.com/office/officeart/2008/layout/HorizontalMultiLevelHierarchy"/>
    <dgm:cxn modelId="{DEF88411-675B-4775-AD63-203E793D25CC}" type="presParOf" srcId="{45ACA057-99A6-43CE-AE03-A4A62FF531BD}" destId="{15D49024-3AD9-449D-9F9D-EDAB89F6CF67}" srcOrd="0" destOrd="0" presId="urn:microsoft.com/office/officeart/2008/layout/HorizontalMultiLevelHierarchy"/>
    <dgm:cxn modelId="{C5806D58-F480-4D42-AE30-C16E544BC3C0}" type="presParOf" srcId="{15D49024-3AD9-449D-9F9D-EDAB89F6CF67}" destId="{799EC5E4-B8E8-4DFF-A669-15EAEA677D3E}" srcOrd="0" destOrd="0" presId="urn:microsoft.com/office/officeart/2008/layout/HorizontalMultiLevelHierarchy"/>
    <dgm:cxn modelId="{E6EB5477-052F-424E-87B7-94BFB8BE276C}" type="presParOf" srcId="{15D49024-3AD9-449D-9F9D-EDAB89F6CF67}" destId="{5220AD9B-78D8-4EEE-9B5D-AAC67A88DF1A}" srcOrd="1" destOrd="0" presId="urn:microsoft.com/office/officeart/2008/layout/HorizontalMultiLevelHierarchy"/>
    <dgm:cxn modelId="{1B3FB9D5-73AA-4D36-86CD-578CDE1F358B}" type="presParOf" srcId="{5220AD9B-78D8-4EEE-9B5D-AAC67A88DF1A}" destId="{4398B6F8-C2BC-4069-B951-6644DA270639}" srcOrd="0" destOrd="0" presId="urn:microsoft.com/office/officeart/2008/layout/HorizontalMultiLevelHierarchy"/>
    <dgm:cxn modelId="{FBA5C357-A5F2-449D-BB15-52629879E27C}" type="presParOf" srcId="{4398B6F8-C2BC-4069-B951-6644DA270639}" destId="{2A7553A4-D178-463D-87CD-2222A775571C}" srcOrd="0" destOrd="0" presId="urn:microsoft.com/office/officeart/2008/layout/HorizontalMultiLevelHierarchy"/>
    <dgm:cxn modelId="{AD5618E5-ABB1-4707-B579-DD2F5BD8B7FA}" type="presParOf" srcId="{5220AD9B-78D8-4EEE-9B5D-AAC67A88DF1A}" destId="{6E3B9630-BC2A-41E8-9762-EAD115A5E733}" srcOrd="1" destOrd="0" presId="urn:microsoft.com/office/officeart/2008/layout/HorizontalMultiLevelHierarchy"/>
    <dgm:cxn modelId="{7A727850-8190-495F-A1D1-FBEAE1BD7963}" type="presParOf" srcId="{6E3B9630-BC2A-41E8-9762-EAD115A5E733}" destId="{E4BF34DB-9228-42E0-BBE3-2BF0FF7FC66A}" srcOrd="0" destOrd="0" presId="urn:microsoft.com/office/officeart/2008/layout/HorizontalMultiLevelHierarchy"/>
    <dgm:cxn modelId="{8315C8E1-9A2A-481E-A20D-3DA05FBAFC92}" type="presParOf" srcId="{6E3B9630-BC2A-41E8-9762-EAD115A5E733}" destId="{BBC7884E-A51A-47C5-8310-1703C6919667}" srcOrd="1" destOrd="0" presId="urn:microsoft.com/office/officeart/2008/layout/HorizontalMultiLevelHierarchy"/>
    <dgm:cxn modelId="{A01EDD75-2DCF-4E1B-8FA0-5DC8DFFEC149}" type="presParOf" srcId="{5220AD9B-78D8-4EEE-9B5D-AAC67A88DF1A}" destId="{1F4375DA-65CA-41D5-8036-372603ED21BB}" srcOrd="2" destOrd="0" presId="urn:microsoft.com/office/officeart/2008/layout/HorizontalMultiLevelHierarchy"/>
    <dgm:cxn modelId="{FC3F8614-AACF-424F-97AD-9B5C25B3812B}" type="presParOf" srcId="{1F4375DA-65CA-41D5-8036-372603ED21BB}" destId="{3B0C0F4C-C380-482C-B4BE-7FB530C5B3AD}" srcOrd="0" destOrd="0" presId="urn:microsoft.com/office/officeart/2008/layout/HorizontalMultiLevelHierarchy"/>
    <dgm:cxn modelId="{BD962C00-6B35-432E-832A-AA46A961DDA0}" type="presParOf" srcId="{5220AD9B-78D8-4EEE-9B5D-AAC67A88DF1A}" destId="{15173BB4-B3B5-472E-93A3-4966040AF309}" srcOrd="3" destOrd="0" presId="urn:microsoft.com/office/officeart/2008/layout/HorizontalMultiLevelHierarchy"/>
    <dgm:cxn modelId="{3210B868-A156-4D33-BADE-3A2DD6F9042A}" type="presParOf" srcId="{15173BB4-B3B5-472E-93A3-4966040AF309}" destId="{A74FD223-4425-443F-95AE-8352ED6A4E28}" srcOrd="0" destOrd="0" presId="urn:microsoft.com/office/officeart/2008/layout/HorizontalMultiLevelHierarchy"/>
    <dgm:cxn modelId="{E3A85871-328D-40AD-9006-3F31B2AB49DF}" type="presParOf" srcId="{15173BB4-B3B5-472E-93A3-4966040AF309}" destId="{2F9A8157-08D8-4F33-A739-B502613C5133}" srcOrd="1" destOrd="0" presId="urn:microsoft.com/office/officeart/2008/layout/HorizontalMultiLevelHierarchy"/>
    <dgm:cxn modelId="{4F5BDE4F-73F9-41B1-97B1-B8AA6AA485D4}" type="presParOf" srcId="{5220AD9B-78D8-4EEE-9B5D-AAC67A88DF1A}" destId="{6BC775BE-F093-417D-AD6C-1309B07B1483}" srcOrd="4" destOrd="0" presId="urn:microsoft.com/office/officeart/2008/layout/HorizontalMultiLevelHierarchy"/>
    <dgm:cxn modelId="{92EDBF9E-B012-4B8B-AFD2-CC59BB5A55CB}" type="presParOf" srcId="{6BC775BE-F093-417D-AD6C-1309B07B1483}" destId="{E12AD5E0-AB87-4C34-8BC1-A24847EF31DE}" srcOrd="0" destOrd="0" presId="urn:microsoft.com/office/officeart/2008/layout/HorizontalMultiLevelHierarchy"/>
    <dgm:cxn modelId="{5FA0619A-EED9-45B6-B58E-EC5959FC807A}" type="presParOf" srcId="{5220AD9B-78D8-4EEE-9B5D-AAC67A88DF1A}" destId="{5DA8B58D-C6AC-4063-8B5A-3A3849F62E4F}" srcOrd="5" destOrd="0" presId="urn:microsoft.com/office/officeart/2008/layout/HorizontalMultiLevelHierarchy"/>
    <dgm:cxn modelId="{E30CB7D4-0913-4700-810D-1C4C1D166BD3}" type="presParOf" srcId="{5DA8B58D-C6AC-4063-8B5A-3A3849F62E4F}" destId="{CCBDA91B-B51C-4C63-9CBA-13B2FC0A1F29}" srcOrd="0" destOrd="0" presId="urn:microsoft.com/office/officeart/2008/layout/HorizontalMultiLevelHierarchy"/>
    <dgm:cxn modelId="{72226F40-0D59-4881-8F75-1F497AE83FCA}" type="presParOf" srcId="{5DA8B58D-C6AC-4063-8B5A-3A3849F62E4F}" destId="{3C71D1FB-024D-4A40-B7B1-B9CB52FE6BD8}" srcOrd="1" destOrd="0" presId="urn:microsoft.com/office/officeart/2008/layout/HorizontalMultiLevelHierarchy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C6A1C8E-DB02-41F1-8793-D9D888EC455A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EA0BE6-64E5-4E15-9D7B-C4DB76BEF44F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ASCCC Liaison Positions</a:t>
          </a:r>
        </a:p>
      </dgm:t>
    </dgm:pt>
    <dgm:pt modelId="{240F699B-8A25-4B27-B6CA-5671EC543AB2}" type="parTrans" cxnId="{C21BC667-237D-4DD8-9381-E2741AE76AFC}">
      <dgm:prSet/>
      <dgm:spPr/>
      <dgm:t>
        <a:bodyPr/>
        <a:lstStyle/>
        <a:p>
          <a:endParaRPr lang="en-US"/>
        </a:p>
      </dgm:t>
    </dgm:pt>
    <dgm:pt modelId="{AF758A76-18C4-47C7-B3A8-48DD266E4D04}" type="sibTrans" cxnId="{C21BC667-237D-4DD8-9381-E2741AE76AFC}">
      <dgm:prSet/>
      <dgm:spPr/>
      <dgm:t>
        <a:bodyPr/>
        <a:lstStyle/>
        <a:p>
          <a:endParaRPr lang="en-US"/>
        </a:p>
      </dgm:t>
    </dgm:pt>
    <dgm:pt modelId="{C914CB76-8204-443A-A797-AF1A0CE3DF5D}">
      <dgm:prSet phldrT="[Text]"/>
      <dgm:spPr/>
      <dgm:t>
        <a:bodyPr/>
        <a:lstStyle/>
        <a:p>
          <a:r>
            <a:rPr lang="en-US" dirty="0"/>
            <a:t>CTE</a:t>
          </a:r>
        </a:p>
      </dgm:t>
    </dgm:pt>
    <dgm:pt modelId="{282C4E86-74E6-47C1-A709-1442E36A3DB0}" type="parTrans" cxnId="{D226B205-C5F5-402A-B26E-CE6267C90C5B}">
      <dgm:prSet/>
      <dgm:spPr/>
      <dgm:t>
        <a:bodyPr/>
        <a:lstStyle/>
        <a:p>
          <a:endParaRPr lang="en-US"/>
        </a:p>
      </dgm:t>
    </dgm:pt>
    <dgm:pt modelId="{A083C484-F0ED-4B29-AB17-58A185D6C89E}" type="sibTrans" cxnId="{D226B205-C5F5-402A-B26E-CE6267C90C5B}">
      <dgm:prSet/>
      <dgm:spPr/>
      <dgm:t>
        <a:bodyPr/>
        <a:lstStyle/>
        <a:p>
          <a:endParaRPr lang="en-US"/>
        </a:p>
      </dgm:t>
    </dgm:pt>
    <dgm:pt modelId="{709250CB-50B7-42BB-BE2E-6A7722B50C05}">
      <dgm:prSet phldrT="[Text]"/>
      <dgm:spPr/>
      <dgm:t>
        <a:bodyPr/>
        <a:lstStyle/>
        <a:p>
          <a:r>
            <a:rPr lang="en-US" dirty="0"/>
            <a:t>Non-Credit</a:t>
          </a:r>
        </a:p>
      </dgm:t>
    </dgm:pt>
    <dgm:pt modelId="{B6F0E7D2-7CD0-4555-A029-92E3E86B8DB5}" type="parTrans" cxnId="{BD0EA314-4879-4815-9510-4442407B3366}">
      <dgm:prSet/>
      <dgm:spPr/>
      <dgm:t>
        <a:bodyPr/>
        <a:lstStyle/>
        <a:p>
          <a:endParaRPr lang="en-US"/>
        </a:p>
      </dgm:t>
    </dgm:pt>
    <dgm:pt modelId="{C40209DA-EC33-4548-B614-DB21C6244FA2}" type="sibTrans" cxnId="{BD0EA314-4879-4815-9510-4442407B3366}">
      <dgm:prSet/>
      <dgm:spPr/>
      <dgm:t>
        <a:bodyPr/>
        <a:lstStyle/>
        <a:p>
          <a:endParaRPr lang="en-US"/>
        </a:p>
      </dgm:t>
    </dgm:pt>
    <dgm:pt modelId="{2C27FDEC-0FAA-49F5-B1B1-4004570EA8D7}">
      <dgm:prSet phldrT="[Text]"/>
      <dgm:spPr/>
      <dgm:t>
        <a:bodyPr/>
        <a:lstStyle/>
        <a:p>
          <a:r>
            <a:rPr lang="en-US" dirty="0"/>
            <a:t>Part-Time Faculty</a:t>
          </a:r>
        </a:p>
      </dgm:t>
    </dgm:pt>
    <dgm:pt modelId="{495154B3-16AF-4F94-97B9-12D9AAE5FDFB}" type="parTrans" cxnId="{DCF17054-66DB-4552-9F75-752D1BCE73FE}">
      <dgm:prSet/>
      <dgm:spPr/>
      <dgm:t>
        <a:bodyPr/>
        <a:lstStyle/>
        <a:p>
          <a:endParaRPr lang="en-US"/>
        </a:p>
      </dgm:t>
    </dgm:pt>
    <dgm:pt modelId="{961503AC-17A4-423C-BF28-3106E5D4A968}" type="sibTrans" cxnId="{DCF17054-66DB-4552-9F75-752D1BCE73FE}">
      <dgm:prSet/>
      <dgm:spPr/>
      <dgm:t>
        <a:bodyPr/>
        <a:lstStyle/>
        <a:p>
          <a:endParaRPr lang="en-US"/>
        </a:p>
      </dgm:t>
    </dgm:pt>
    <dgm:pt modelId="{7C3A0E39-2AFE-4B4A-9F7F-3B3572C896A4}">
      <dgm:prSet phldrT="[Text]"/>
      <dgm:spPr/>
      <dgm:t>
        <a:bodyPr/>
        <a:lstStyle/>
        <a:p>
          <a:r>
            <a:rPr lang="en-US" dirty="0"/>
            <a:t>OER/ZTC</a:t>
          </a:r>
        </a:p>
      </dgm:t>
    </dgm:pt>
    <dgm:pt modelId="{3B4F42E8-623B-40C8-8FFF-A4CDEAF5DA01}" type="parTrans" cxnId="{23DEDE4D-7949-4337-A31C-F15423171FF4}">
      <dgm:prSet/>
      <dgm:spPr/>
      <dgm:t>
        <a:bodyPr/>
        <a:lstStyle/>
        <a:p>
          <a:endParaRPr lang="en-US"/>
        </a:p>
      </dgm:t>
    </dgm:pt>
    <dgm:pt modelId="{715DDBFC-5F04-4539-A13E-04E935DAA8C4}" type="sibTrans" cxnId="{23DEDE4D-7949-4337-A31C-F15423171FF4}">
      <dgm:prSet/>
      <dgm:spPr/>
      <dgm:t>
        <a:bodyPr/>
        <a:lstStyle/>
        <a:p>
          <a:endParaRPr lang="en-US"/>
        </a:p>
      </dgm:t>
    </dgm:pt>
    <dgm:pt modelId="{65E07E62-222C-46DD-932E-266C332BC811}">
      <dgm:prSet phldrT="[Text]"/>
      <dgm:spPr/>
      <dgm:t>
        <a:bodyPr/>
        <a:lstStyle/>
        <a:p>
          <a:r>
            <a:rPr lang="en-US" dirty="0"/>
            <a:t>Guided Pathways</a:t>
          </a:r>
        </a:p>
      </dgm:t>
    </dgm:pt>
    <dgm:pt modelId="{045EBCF1-79C2-415B-A875-1A93ED1AD269}" type="parTrans" cxnId="{10E77CCC-A4FD-400C-BD3C-2CE15B93B94C}">
      <dgm:prSet/>
      <dgm:spPr/>
      <dgm:t>
        <a:bodyPr/>
        <a:lstStyle/>
        <a:p>
          <a:endParaRPr lang="en-US"/>
        </a:p>
      </dgm:t>
    </dgm:pt>
    <dgm:pt modelId="{362F8880-8FEB-4B14-91A3-BD60A97B3536}" type="sibTrans" cxnId="{10E77CCC-A4FD-400C-BD3C-2CE15B93B94C}">
      <dgm:prSet/>
      <dgm:spPr/>
      <dgm:t>
        <a:bodyPr/>
        <a:lstStyle/>
        <a:p>
          <a:endParaRPr lang="en-US"/>
        </a:p>
      </dgm:t>
    </dgm:pt>
    <dgm:pt modelId="{08B52439-EC11-4FC6-9EC8-AA87B6DD0167}">
      <dgm:prSet phldrT="[Text]"/>
      <dgm:spPr/>
      <dgm:t>
        <a:bodyPr/>
        <a:lstStyle/>
        <a:p>
          <a:r>
            <a:rPr lang="en-US" dirty="0"/>
            <a:t>IDEAA</a:t>
          </a:r>
        </a:p>
      </dgm:t>
    </dgm:pt>
    <dgm:pt modelId="{BB2FA8AD-52D0-4609-BC1A-E2BE99E1ED0C}" type="parTrans" cxnId="{5DA83BCD-30B9-4980-A156-3956E61361A1}">
      <dgm:prSet/>
      <dgm:spPr/>
      <dgm:t>
        <a:bodyPr/>
        <a:lstStyle/>
        <a:p>
          <a:endParaRPr lang="en-US"/>
        </a:p>
      </dgm:t>
    </dgm:pt>
    <dgm:pt modelId="{565B1119-9B89-4D3D-8170-F4E90C075602}" type="sibTrans" cxnId="{5DA83BCD-30B9-4980-A156-3956E61361A1}">
      <dgm:prSet/>
      <dgm:spPr/>
      <dgm:t>
        <a:bodyPr/>
        <a:lstStyle/>
        <a:p>
          <a:endParaRPr lang="en-US"/>
        </a:p>
      </dgm:t>
    </dgm:pt>
    <dgm:pt modelId="{80FAE0D4-663F-45FD-8119-2B6B1BDB9239}">
      <dgm:prSet phldrT="[Text]"/>
      <dgm:spPr/>
      <dgm:t>
        <a:bodyPr/>
        <a:lstStyle/>
        <a:p>
          <a:r>
            <a:rPr lang="en-US" dirty="0"/>
            <a:t>Legislative</a:t>
          </a:r>
        </a:p>
      </dgm:t>
    </dgm:pt>
    <dgm:pt modelId="{EF1C45ED-46E4-4CD7-B35E-CE2A6051934B}" type="parTrans" cxnId="{1A6DB67C-44DE-4F90-BBA1-178220B5141B}">
      <dgm:prSet/>
      <dgm:spPr/>
      <dgm:t>
        <a:bodyPr/>
        <a:lstStyle/>
        <a:p>
          <a:endParaRPr lang="en-US"/>
        </a:p>
      </dgm:t>
    </dgm:pt>
    <dgm:pt modelId="{1D8AC0F3-8AA9-4F12-951A-3D12FA8FD6DD}" type="sibTrans" cxnId="{1A6DB67C-44DE-4F90-BBA1-178220B5141B}">
      <dgm:prSet/>
      <dgm:spPr/>
      <dgm:t>
        <a:bodyPr/>
        <a:lstStyle/>
        <a:p>
          <a:endParaRPr lang="en-US"/>
        </a:p>
      </dgm:t>
    </dgm:pt>
    <dgm:pt modelId="{DC9C4AEF-6234-4484-BD79-5D99132DB12A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SBVC Liaison Positions</a:t>
          </a:r>
        </a:p>
      </dgm:t>
    </dgm:pt>
    <dgm:pt modelId="{C336602D-13DE-4A04-B6C8-91A6F2107CD1}" type="parTrans" cxnId="{9B3B42A4-7CAF-4408-8907-AF33D2189E2E}">
      <dgm:prSet/>
      <dgm:spPr/>
      <dgm:t>
        <a:bodyPr/>
        <a:lstStyle/>
        <a:p>
          <a:endParaRPr lang="en-US"/>
        </a:p>
      </dgm:t>
    </dgm:pt>
    <dgm:pt modelId="{844ADEBF-ED97-48C2-96F1-F02275EE573A}" type="sibTrans" cxnId="{9B3B42A4-7CAF-4408-8907-AF33D2189E2E}">
      <dgm:prSet/>
      <dgm:spPr/>
      <dgm:t>
        <a:bodyPr/>
        <a:lstStyle/>
        <a:p>
          <a:endParaRPr lang="en-US"/>
        </a:p>
      </dgm:t>
    </dgm:pt>
    <dgm:pt modelId="{A89F2EE8-4A6E-4F98-80A6-0AEC9231CDCB}">
      <dgm:prSet phldrT="[Text]"/>
      <dgm:spPr/>
      <dgm:t>
        <a:bodyPr/>
        <a:lstStyle/>
        <a:p>
          <a:r>
            <a:rPr lang="en-US" dirty="0"/>
            <a:t>EEO</a:t>
          </a:r>
        </a:p>
      </dgm:t>
    </dgm:pt>
    <dgm:pt modelId="{AB2E88A2-1A4B-4F89-BB92-56E4427BFA36}" type="parTrans" cxnId="{92952FAC-2D82-43B2-8799-31C4B5B6AA78}">
      <dgm:prSet/>
      <dgm:spPr/>
      <dgm:t>
        <a:bodyPr/>
        <a:lstStyle/>
        <a:p>
          <a:endParaRPr lang="en-US"/>
        </a:p>
      </dgm:t>
    </dgm:pt>
    <dgm:pt modelId="{6E3E3996-2B6E-4326-AF0A-8EF2157F945C}" type="sibTrans" cxnId="{92952FAC-2D82-43B2-8799-31C4B5B6AA78}">
      <dgm:prSet/>
      <dgm:spPr/>
      <dgm:t>
        <a:bodyPr/>
        <a:lstStyle/>
        <a:p>
          <a:endParaRPr lang="en-US"/>
        </a:p>
      </dgm:t>
    </dgm:pt>
    <dgm:pt modelId="{2041E0F7-0AC4-4867-B8F8-D993DFB8BCE9}">
      <dgm:prSet phldrT="[Text]"/>
      <dgm:spPr/>
      <dgm:t>
        <a:bodyPr/>
        <a:lstStyle/>
        <a:p>
          <a:r>
            <a:rPr lang="en-US" dirty="0"/>
            <a:t>Budget</a:t>
          </a:r>
        </a:p>
      </dgm:t>
    </dgm:pt>
    <dgm:pt modelId="{3A6F7CD8-9D78-4F85-8B3F-CFEE33264139}" type="parTrans" cxnId="{492CD75D-7230-48D5-9EAA-7984C67AA7FA}">
      <dgm:prSet/>
      <dgm:spPr/>
      <dgm:t>
        <a:bodyPr/>
        <a:lstStyle/>
        <a:p>
          <a:endParaRPr lang="en-US"/>
        </a:p>
      </dgm:t>
    </dgm:pt>
    <dgm:pt modelId="{D302CAE6-91FA-444F-A0F5-19A29A7175CE}" type="sibTrans" cxnId="{492CD75D-7230-48D5-9EAA-7984C67AA7FA}">
      <dgm:prSet/>
      <dgm:spPr/>
      <dgm:t>
        <a:bodyPr/>
        <a:lstStyle/>
        <a:p>
          <a:endParaRPr lang="en-US"/>
        </a:p>
      </dgm:t>
    </dgm:pt>
    <dgm:pt modelId="{23BBF7A7-6223-49AA-AF33-1F2D3DC79E2C}">
      <dgm:prSet phldrT="[Text]"/>
      <dgm:spPr/>
      <dgm:t>
        <a:bodyPr/>
        <a:lstStyle/>
        <a:p>
          <a:r>
            <a:rPr lang="en-US" dirty="0"/>
            <a:t>Student Services</a:t>
          </a:r>
        </a:p>
      </dgm:t>
    </dgm:pt>
    <dgm:pt modelId="{17C56DC2-5CD0-42C0-95A7-C8DF982BE1C5}" type="parTrans" cxnId="{5267FD8A-60B3-4B47-B3C6-E9B41192DA3E}">
      <dgm:prSet/>
      <dgm:spPr/>
      <dgm:t>
        <a:bodyPr/>
        <a:lstStyle/>
        <a:p>
          <a:endParaRPr lang="en-US"/>
        </a:p>
      </dgm:t>
    </dgm:pt>
    <dgm:pt modelId="{707C65E6-61CB-4E73-AE5D-8F7F427A2479}" type="sibTrans" cxnId="{5267FD8A-60B3-4B47-B3C6-E9B41192DA3E}">
      <dgm:prSet/>
      <dgm:spPr/>
      <dgm:t>
        <a:bodyPr/>
        <a:lstStyle/>
        <a:p>
          <a:endParaRPr lang="en-US"/>
        </a:p>
      </dgm:t>
    </dgm:pt>
    <dgm:pt modelId="{84674D05-6863-4C84-88B0-4CA003BC6EF9}">
      <dgm:prSet phldrT="[Text]"/>
      <dgm:spPr/>
      <dgm:t>
        <a:bodyPr/>
        <a:lstStyle/>
        <a:p>
          <a:r>
            <a:rPr lang="en-US" dirty="0"/>
            <a:t>Facilities and Safety</a:t>
          </a:r>
        </a:p>
      </dgm:t>
    </dgm:pt>
    <dgm:pt modelId="{C9FDAB14-6D03-4D5C-80C0-46B54161AB6C}" type="parTrans" cxnId="{19AEA327-88EB-4160-B3E6-DEE5C1D124ED}">
      <dgm:prSet/>
      <dgm:spPr/>
      <dgm:t>
        <a:bodyPr/>
        <a:lstStyle/>
        <a:p>
          <a:endParaRPr lang="en-US"/>
        </a:p>
      </dgm:t>
    </dgm:pt>
    <dgm:pt modelId="{715C89C1-A03D-4E05-AE2F-5A00A00CF07F}" type="sibTrans" cxnId="{19AEA327-88EB-4160-B3E6-DEE5C1D124ED}">
      <dgm:prSet/>
      <dgm:spPr/>
      <dgm:t>
        <a:bodyPr/>
        <a:lstStyle/>
        <a:p>
          <a:endParaRPr lang="en-US"/>
        </a:p>
      </dgm:t>
    </dgm:pt>
    <dgm:pt modelId="{40852363-071F-48D0-A974-0919D9148800}" type="pres">
      <dgm:prSet presAssocID="{4C6A1C8E-DB02-41F1-8793-D9D888EC455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5535223-5B15-41C1-8024-6D92605A52CE}" type="pres">
      <dgm:prSet presAssocID="{0BEA0BE6-64E5-4E15-9D7B-C4DB76BEF44F}" presName="root" presStyleCnt="0"/>
      <dgm:spPr/>
    </dgm:pt>
    <dgm:pt modelId="{18348B10-DA2F-45A6-9AEB-1B7F52AEB1F6}" type="pres">
      <dgm:prSet presAssocID="{0BEA0BE6-64E5-4E15-9D7B-C4DB76BEF44F}" presName="rootComposite" presStyleCnt="0"/>
      <dgm:spPr/>
    </dgm:pt>
    <dgm:pt modelId="{EEC877EF-3602-4992-A472-67378A80D731}" type="pres">
      <dgm:prSet presAssocID="{0BEA0BE6-64E5-4E15-9D7B-C4DB76BEF44F}" presName="rootText" presStyleLbl="node1" presStyleIdx="0" presStyleCnt="2" custScaleX="268213" custLinFactX="-100000" custLinFactNeighborX="-162032" custLinFactNeighborY="1508"/>
      <dgm:spPr/>
    </dgm:pt>
    <dgm:pt modelId="{4FBD522F-70A7-4276-BE7C-2453A314E2D8}" type="pres">
      <dgm:prSet presAssocID="{0BEA0BE6-64E5-4E15-9D7B-C4DB76BEF44F}" presName="rootConnector" presStyleLbl="node1" presStyleIdx="0" presStyleCnt="2"/>
      <dgm:spPr/>
    </dgm:pt>
    <dgm:pt modelId="{665CF07C-772D-4B7C-8AE9-F9F259538B57}" type="pres">
      <dgm:prSet presAssocID="{0BEA0BE6-64E5-4E15-9D7B-C4DB76BEF44F}" presName="childShape" presStyleCnt="0"/>
      <dgm:spPr/>
    </dgm:pt>
    <dgm:pt modelId="{52E1EB73-F763-47EB-A6A1-7E69164F32DE}" type="pres">
      <dgm:prSet presAssocID="{282C4E86-74E6-47C1-A709-1442E36A3DB0}" presName="Name13" presStyleLbl="parChTrans1D2" presStyleIdx="0" presStyleCnt="11"/>
      <dgm:spPr/>
    </dgm:pt>
    <dgm:pt modelId="{7ED0F8DE-13FD-408B-B5C9-4625CDA4B9E3}" type="pres">
      <dgm:prSet presAssocID="{C914CB76-8204-443A-A797-AF1A0CE3DF5D}" presName="childText" presStyleLbl="bgAcc1" presStyleIdx="0" presStyleCnt="11" custLinFactX="-103208" custLinFactNeighborX="-200000" custLinFactNeighborY="-3244">
        <dgm:presLayoutVars>
          <dgm:bulletEnabled val="1"/>
        </dgm:presLayoutVars>
      </dgm:prSet>
      <dgm:spPr/>
    </dgm:pt>
    <dgm:pt modelId="{7B9BA6F9-AFF2-400A-A35B-BBC71532D5C6}" type="pres">
      <dgm:prSet presAssocID="{3B4F42E8-623B-40C8-8FFF-A4CDEAF5DA01}" presName="Name13" presStyleLbl="parChTrans1D2" presStyleIdx="1" presStyleCnt="11"/>
      <dgm:spPr/>
    </dgm:pt>
    <dgm:pt modelId="{DC78246F-EEF3-4CC4-A7C8-7F83C0B00795}" type="pres">
      <dgm:prSet presAssocID="{7C3A0E39-2AFE-4B4A-9F7F-3B3572C896A4}" presName="childText" presStyleLbl="bgAcc1" presStyleIdx="1" presStyleCnt="11" custLinFactX="-104180" custLinFactNeighborX="-200000" custLinFactNeighborY="-3271">
        <dgm:presLayoutVars>
          <dgm:bulletEnabled val="1"/>
        </dgm:presLayoutVars>
      </dgm:prSet>
      <dgm:spPr/>
    </dgm:pt>
    <dgm:pt modelId="{6A7C3D95-FE45-4918-BB9F-CC90502D88D2}" type="pres">
      <dgm:prSet presAssocID="{045EBCF1-79C2-415B-A875-1A93ED1AD269}" presName="Name13" presStyleLbl="parChTrans1D2" presStyleIdx="2" presStyleCnt="11"/>
      <dgm:spPr/>
    </dgm:pt>
    <dgm:pt modelId="{3BC402F3-A868-435A-9EF3-E41144F7F807}" type="pres">
      <dgm:prSet presAssocID="{65E07E62-222C-46DD-932E-266C332BC811}" presName="childText" presStyleLbl="bgAcc1" presStyleIdx="2" presStyleCnt="11" custLinFactX="-106124" custLinFactNeighborX="-200000" custLinFactNeighborY="-9494">
        <dgm:presLayoutVars>
          <dgm:bulletEnabled val="1"/>
        </dgm:presLayoutVars>
      </dgm:prSet>
      <dgm:spPr/>
    </dgm:pt>
    <dgm:pt modelId="{6C7BC6A8-B5BE-43DC-A6CF-0D5D30463FBD}" type="pres">
      <dgm:prSet presAssocID="{BB2FA8AD-52D0-4609-BC1A-E2BE99E1ED0C}" presName="Name13" presStyleLbl="parChTrans1D2" presStyleIdx="3" presStyleCnt="11"/>
      <dgm:spPr/>
    </dgm:pt>
    <dgm:pt modelId="{126CBDB9-D377-48A1-97ED-4B76FCEE9A5A}" type="pres">
      <dgm:prSet presAssocID="{08B52439-EC11-4FC6-9EC8-AA87B6DD0167}" presName="childText" presStyleLbl="bgAcc1" presStyleIdx="3" presStyleCnt="11" custLinFactX="-105152" custLinFactNeighborX="-200000" custLinFactNeighborY="-4827">
        <dgm:presLayoutVars>
          <dgm:bulletEnabled val="1"/>
        </dgm:presLayoutVars>
      </dgm:prSet>
      <dgm:spPr/>
    </dgm:pt>
    <dgm:pt modelId="{80605F6D-8BA8-4142-95C7-92BB5203AA6A}" type="pres">
      <dgm:prSet presAssocID="{EF1C45ED-46E4-4CD7-B35E-CE2A6051934B}" presName="Name13" presStyleLbl="parChTrans1D2" presStyleIdx="4" presStyleCnt="11"/>
      <dgm:spPr/>
    </dgm:pt>
    <dgm:pt modelId="{F2A80A88-3539-4206-93F5-925EC8A4FEC9}" type="pres">
      <dgm:prSet presAssocID="{80FAE0D4-663F-45FD-8119-2B6B1BDB9239}" presName="childText" presStyleLbl="bgAcc1" presStyleIdx="4" presStyleCnt="11" custLinFactX="-105152" custLinFactNeighborX="-200000" custLinFactNeighborY="1396">
        <dgm:presLayoutVars>
          <dgm:bulletEnabled val="1"/>
        </dgm:presLayoutVars>
      </dgm:prSet>
      <dgm:spPr/>
    </dgm:pt>
    <dgm:pt modelId="{083768A6-655F-4431-A9F0-E1353DB6622A}" type="pres">
      <dgm:prSet presAssocID="{B6F0E7D2-7CD0-4555-A029-92E3E86B8DB5}" presName="Name13" presStyleLbl="parChTrans1D2" presStyleIdx="5" presStyleCnt="11"/>
      <dgm:spPr/>
    </dgm:pt>
    <dgm:pt modelId="{329A9D01-3E63-4734-87F2-9C035ADC23FB}" type="pres">
      <dgm:prSet presAssocID="{709250CB-50B7-42BB-BE2E-6A7722B50C05}" presName="childText" presStyleLbl="bgAcc1" presStyleIdx="5" presStyleCnt="11" custLinFactX="-102235" custLinFactNeighborX="-200000" custLinFactNeighborY="-1715">
        <dgm:presLayoutVars>
          <dgm:bulletEnabled val="1"/>
        </dgm:presLayoutVars>
      </dgm:prSet>
      <dgm:spPr/>
    </dgm:pt>
    <dgm:pt modelId="{8C00F994-C125-4C13-B6CE-E51D00494AA8}" type="pres">
      <dgm:prSet presAssocID="{495154B3-16AF-4F94-97B9-12D9AAE5FDFB}" presName="Name13" presStyleLbl="parChTrans1D2" presStyleIdx="6" presStyleCnt="11"/>
      <dgm:spPr/>
    </dgm:pt>
    <dgm:pt modelId="{58F14D0C-45A3-46ED-A924-CDE8772330EF}" type="pres">
      <dgm:prSet presAssocID="{2C27FDEC-0FAA-49F5-B1B1-4004570EA8D7}" presName="childText" presStyleLbl="bgAcc1" presStyleIdx="6" presStyleCnt="11" custLinFactX="-101262" custLinFactNeighborX="-200000" custLinFactNeighborY="-4827">
        <dgm:presLayoutVars>
          <dgm:bulletEnabled val="1"/>
        </dgm:presLayoutVars>
      </dgm:prSet>
      <dgm:spPr/>
    </dgm:pt>
    <dgm:pt modelId="{3C8B6863-66FD-4EB4-9DCA-BE4876F54A8F}" type="pres">
      <dgm:prSet presAssocID="{DC9C4AEF-6234-4484-BD79-5D99132DB12A}" presName="root" presStyleCnt="0"/>
      <dgm:spPr/>
    </dgm:pt>
    <dgm:pt modelId="{7D7CC899-555C-4B72-BF21-06A83D0F5117}" type="pres">
      <dgm:prSet presAssocID="{DC9C4AEF-6234-4484-BD79-5D99132DB12A}" presName="rootComposite" presStyleCnt="0"/>
      <dgm:spPr/>
    </dgm:pt>
    <dgm:pt modelId="{809D756C-8C66-49EE-AA78-6B91AEEBC24C}" type="pres">
      <dgm:prSet presAssocID="{DC9C4AEF-6234-4484-BD79-5D99132DB12A}" presName="rootText" presStyleLbl="node1" presStyleIdx="1" presStyleCnt="2" custScaleX="273567" custLinFactX="89555" custLinFactNeighborX="100000" custLinFactNeighborY="4779"/>
      <dgm:spPr/>
    </dgm:pt>
    <dgm:pt modelId="{45BDF7BB-46B5-4129-AD54-069F6984C75A}" type="pres">
      <dgm:prSet presAssocID="{DC9C4AEF-6234-4484-BD79-5D99132DB12A}" presName="rootConnector" presStyleLbl="node1" presStyleIdx="1" presStyleCnt="2"/>
      <dgm:spPr/>
    </dgm:pt>
    <dgm:pt modelId="{3884B45B-8826-4132-92EE-722234349DCE}" type="pres">
      <dgm:prSet presAssocID="{DC9C4AEF-6234-4484-BD79-5D99132DB12A}" presName="childShape" presStyleCnt="0"/>
      <dgm:spPr/>
    </dgm:pt>
    <dgm:pt modelId="{EC398354-6750-487D-8FBE-A4C08F30075B}" type="pres">
      <dgm:prSet presAssocID="{AB2E88A2-1A4B-4F89-BB92-56E4427BFA36}" presName="Name13" presStyleLbl="parChTrans1D2" presStyleIdx="7" presStyleCnt="11"/>
      <dgm:spPr/>
    </dgm:pt>
    <dgm:pt modelId="{7FD258FD-0598-40BA-80C7-CDA75A3BBAD3}" type="pres">
      <dgm:prSet presAssocID="{A89F2EE8-4A6E-4F98-80A6-0AEC9231CDCB}" presName="childText" presStyleLbl="bgAcc1" presStyleIdx="7" presStyleCnt="11" custLinFactX="100000" custLinFactNeighborX="136944" custLinFactNeighborY="4779">
        <dgm:presLayoutVars>
          <dgm:bulletEnabled val="1"/>
        </dgm:presLayoutVars>
      </dgm:prSet>
      <dgm:spPr/>
    </dgm:pt>
    <dgm:pt modelId="{AE045A8E-259F-4A11-BD26-C3A545A313B0}" type="pres">
      <dgm:prSet presAssocID="{3A6F7CD8-9D78-4F85-8B3F-CFEE33264139}" presName="Name13" presStyleLbl="parChTrans1D2" presStyleIdx="8" presStyleCnt="11"/>
      <dgm:spPr/>
    </dgm:pt>
    <dgm:pt modelId="{5A1AB65B-4602-4BA1-82EE-B61D90B010B6}" type="pres">
      <dgm:prSet presAssocID="{2041E0F7-0AC4-4867-B8F8-D993DFB8BCE9}" presName="childText" presStyleLbl="bgAcc1" presStyleIdx="8" presStyleCnt="11" custLinFactX="100000" custLinFactNeighborX="136944" custLinFactNeighborY="4779">
        <dgm:presLayoutVars>
          <dgm:bulletEnabled val="1"/>
        </dgm:presLayoutVars>
      </dgm:prSet>
      <dgm:spPr/>
    </dgm:pt>
    <dgm:pt modelId="{776686EE-4B7B-4CF2-AFCC-BBDF526C967F}" type="pres">
      <dgm:prSet presAssocID="{17C56DC2-5CD0-42C0-95A7-C8DF982BE1C5}" presName="Name13" presStyleLbl="parChTrans1D2" presStyleIdx="9" presStyleCnt="11"/>
      <dgm:spPr/>
    </dgm:pt>
    <dgm:pt modelId="{F7B9D740-C006-4AC2-8DCA-8C8906B06018}" type="pres">
      <dgm:prSet presAssocID="{23BBF7A7-6223-49AA-AF33-1F2D3DC79E2C}" presName="childText" presStyleLbl="bgAcc1" presStyleIdx="9" presStyleCnt="11" custLinFactX="100000" custLinFactNeighborX="136944" custLinFactNeighborY="4779">
        <dgm:presLayoutVars>
          <dgm:bulletEnabled val="1"/>
        </dgm:presLayoutVars>
      </dgm:prSet>
      <dgm:spPr/>
    </dgm:pt>
    <dgm:pt modelId="{7AD32785-DE01-4030-8D88-6ED5A96EED67}" type="pres">
      <dgm:prSet presAssocID="{C9FDAB14-6D03-4D5C-80C0-46B54161AB6C}" presName="Name13" presStyleLbl="parChTrans1D2" presStyleIdx="10" presStyleCnt="11"/>
      <dgm:spPr/>
    </dgm:pt>
    <dgm:pt modelId="{9E50775A-8445-431A-AD9F-BB6F9D88D24C}" type="pres">
      <dgm:prSet presAssocID="{84674D05-6863-4C84-88B0-4CA003BC6EF9}" presName="childText" presStyleLbl="bgAcc1" presStyleIdx="10" presStyleCnt="11" custLinFactX="100000" custLinFactNeighborX="136944" custLinFactNeighborY="4779">
        <dgm:presLayoutVars>
          <dgm:bulletEnabled val="1"/>
        </dgm:presLayoutVars>
      </dgm:prSet>
      <dgm:spPr/>
    </dgm:pt>
  </dgm:ptLst>
  <dgm:cxnLst>
    <dgm:cxn modelId="{D226B205-C5F5-402A-B26E-CE6267C90C5B}" srcId="{0BEA0BE6-64E5-4E15-9D7B-C4DB76BEF44F}" destId="{C914CB76-8204-443A-A797-AF1A0CE3DF5D}" srcOrd="0" destOrd="0" parTransId="{282C4E86-74E6-47C1-A709-1442E36A3DB0}" sibTransId="{A083C484-F0ED-4B29-AB17-58A185D6C89E}"/>
    <dgm:cxn modelId="{B0464F08-72E8-4301-9A8A-6B5EBC508670}" type="presOf" srcId="{045EBCF1-79C2-415B-A875-1A93ED1AD269}" destId="{6A7C3D95-FE45-4918-BB9F-CC90502D88D2}" srcOrd="0" destOrd="0" presId="urn:microsoft.com/office/officeart/2005/8/layout/hierarchy3"/>
    <dgm:cxn modelId="{BD0EA314-4879-4815-9510-4442407B3366}" srcId="{0BEA0BE6-64E5-4E15-9D7B-C4DB76BEF44F}" destId="{709250CB-50B7-42BB-BE2E-6A7722B50C05}" srcOrd="5" destOrd="0" parTransId="{B6F0E7D2-7CD0-4555-A029-92E3E86B8DB5}" sibTransId="{C40209DA-EC33-4548-B614-DB21C6244FA2}"/>
    <dgm:cxn modelId="{7D211116-F6DB-4B68-A4A0-4881225B6EF0}" type="presOf" srcId="{84674D05-6863-4C84-88B0-4CA003BC6EF9}" destId="{9E50775A-8445-431A-AD9F-BB6F9D88D24C}" srcOrd="0" destOrd="0" presId="urn:microsoft.com/office/officeart/2005/8/layout/hierarchy3"/>
    <dgm:cxn modelId="{B580A623-5119-4331-8C22-B00935918504}" type="presOf" srcId="{2C27FDEC-0FAA-49F5-B1B1-4004570EA8D7}" destId="{58F14D0C-45A3-46ED-A924-CDE8772330EF}" srcOrd="0" destOrd="0" presId="urn:microsoft.com/office/officeart/2005/8/layout/hierarchy3"/>
    <dgm:cxn modelId="{19AEA327-88EB-4160-B3E6-DEE5C1D124ED}" srcId="{DC9C4AEF-6234-4484-BD79-5D99132DB12A}" destId="{84674D05-6863-4C84-88B0-4CA003BC6EF9}" srcOrd="3" destOrd="0" parTransId="{C9FDAB14-6D03-4D5C-80C0-46B54161AB6C}" sibTransId="{715C89C1-A03D-4E05-AE2F-5A00A00CF07F}"/>
    <dgm:cxn modelId="{D3C4272E-9EAE-42E1-B35A-F8C36E8FF444}" type="presOf" srcId="{C9FDAB14-6D03-4D5C-80C0-46B54161AB6C}" destId="{7AD32785-DE01-4030-8D88-6ED5A96EED67}" srcOrd="0" destOrd="0" presId="urn:microsoft.com/office/officeart/2005/8/layout/hierarchy3"/>
    <dgm:cxn modelId="{B6E58334-174C-47BD-97D3-C0C3977A950A}" type="presOf" srcId="{709250CB-50B7-42BB-BE2E-6A7722B50C05}" destId="{329A9D01-3E63-4734-87F2-9C035ADC23FB}" srcOrd="0" destOrd="0" presId="urn:microsoft.com/office/officeart/2005/8/layout/hierarchy3"/>
    <dgm:cxn modelId="{E566333B-3849-488E-A143-134A4E3BC86F}" type="presOf" srcId="{65E07E62-222C-46DD-932E-266C332BC811}" destId="{3BC402F3-A868-435A-9EF3-E41144F7F807}" srcOrd="0" destOrd="0" presId="urn:microsoft.com/office/officeart/2005/8/layout/hierarchy3"/>
    <dgm:cxn modelId="{492CD75D-7230-48D5-9EAA-7984C67AA7FA}" srcId="{DC9C4AEF-6234-4484-BD79-5D99132DB12A}" destId="{2041E0F7-0AC4-4867-B8F8-D993DFB8BCE9}" srcOrd="1" destOrd="0" parTransId="{3A6F7CD8-9D78-4F85-8B3F-CFEE33264139}" sibTransId="{D302CAE6-91FA-444F-A0F5-19A29A7175CE}"/>
    <dgm:cxn modelId="{C21BC667-237D-4DD8-9381-E2741AE76AFC}" srcId="{4C6A1C8E-DB02-41F1-8793-D9D888EC455A}" destId="{0BEA0BE6-64E5-4E15-9D7B-C4DB76BEF44F}" srcOrd="0" destOrd="0" parTransId="{240F699B-8A25-4B27-B6CA-5671EC543AB2}" sibTransId="{AF758A76-18C4-47C7-B3A8-48DD266E4D04}"/>
    <dgm:cxn modelId="{47309849-4CF7-4A7A-89E7-480A1020E89D}" type="presOf" srcId="{B6F0E7D2-7CD0-4555-A029-92E3E86B8DB5}" destId="{083768A6-655F-4431-A9F0-E1353DB6622A}" srcOrd="0" destOrd="0" presId="urn:microsoft.com/office/officeart/2005/8/layout/hierarchy3"/>
    <dgm:cxn modelId="{922A556A-7DFB-4F4C-845B-E04FACA17362}" type="presOf" srcId="{17C56DC2-5CD0-42C0-95A7-C8DF982BE1C5}" destId="{776686EE-4B7B-4CF2-AFCC-BBDF526C967F}" srcOrd="0" destOrd="0" presId="urn:microsoft.com/office/officeart/2005/8/layout/hierarchy3"/>
    <dgm:cxn modelId="{C52AF76A-DCDC-4023-BC6C-95BDD5E39AD9}" type="presOf" srcId="{0BEA0BE6-64E5-4E15-9D7B-C4DB76BEF44F}" destId="{4FBD522F-70A7-4276-BE7C-2453A314E2D8}" srcOrd="1" destOrd="0" presId="urn:microsoft.com/office/officeart/2005/8/layout/hierarchy3"/>
    <dgm:cxn modelId="{1404836B-E809-496D-896C-971F18718C6A}" type="presOf" srcId="{DC9C4AEF-6234-4484-BD79-5D99132DB12A}" destId="{809D756C-8C66-49EE-AA78-6B91AEEBC24C}" srcOrd="0" destOrd="0" presId="urn:microsoft.com/office/officeart/2005/8/layout/hierarchy3"/>
    <dgm:cxn modelId="{5ACDD56B-B095-4189-88AE-DCB0F9A5FE73}" type="presOf" srcId="{2041E0F7-0AC4-4867-B8F8-D993DFB8BCE9}" destId="{5A1AB65B-4602-4BA1-82EE-B61D90B010B6}" srcOrd="0" destOrd="0" presId="urn:microsoft.com/office/officeart/2005/8/layout/hierarchy3"/>
    <dgm:cxn modelId="{23DEDE4D-7949-4337-A31C-F15423171FF4}" srcId="{0BEA0BE6-64E5-4E15-9D7B-C4DB76BEF44F}" destId="{7C3A0E39-2AFE-4B4A-9F7F-3B3572C896A4}" srcOrd="1" destOrd="0" parTransId="{3B4F42E8-623B-40C8-8FFF-A4CDEAF5DA01}" sibTransId="{715DDBFC-5F04-4539-A13E-04E935DAA8C4}"/>
    <dgm:cxn modelId="{DCF17054-66DB-4552-9F75-752D1BCE73FE}" srcId="{0BEA0BE6-64E5-4E15-9D7B-C4DB76BEF44F}" destId="{2C27FDEC-0FAA-49F5-B1B1-4004570EA8D7}" srcOrd="6" destOrd="0" parTransId="{495154B3-16AF-4F94-97B9-12D9AAE5FDFB}" sibTransId="{961503AC-17A4-423C-BF28-3106E5D4A968}"/>
    <dgm:cxn modelId="{1A6DB67C-44DE-4F90-BBA1-178220B5141B}" srcId="{0BEA0BE6-64E5-4E15-9D7B-C4DB76BEF44F}" destId="{80FAE0D4-663F-45FD-8119-2B6B1BDB9239}" srcOrd="4" destOrd="0" parTransId="{EF1C45ED-46E4-4CD7-B35E-CE2A6051934B}" sibTransId="{1D8AC0F3-8AA9-4F12-951A-3D12FA8FD6DD}"/>
    <dgm:cxn modelId="{7C9F2A7F-824E-44A4-AD59-C75D4C3CD83E}" type="presOf" srcId="{282C4E86-74E6-47C1-A709-1442E36A3DB0}" destId="{52E1EB73-F763-47EB-A6A1-7E69164F32DE}" srcOrd="0" destOrd="0" presId="urn:microsoft.com/office/officeart/2005/8/layout/hierarchy3"/>
    <dgm:cxn modelId="{0CB7AB8A-9CBC-4218-B0DC-D49E223B9A2F}" type="presOf" srcId="{A89F2EE8-4A6E-4F98-80A6-0AEC9231CDCB}" destId="{7FD258FD-0598-40BA-80C7-CDA75A3BBAD3}" srcOrd="0" destOrd="0" presId="urn:microsoft.com/office/officeart/2005/8/layout/hierarchy3"/>
    <dgm:cxn modelId="{5267FD8A-60B3-4B47-B3C6-E9B41192DA3E}" srcId="{DC9C4AEF-6234-4484-BD79-5D99132DB12A}" destId="{23BBF7A7-6223-49AA-AF33-1F2D3DC79E2C}" srcOrd="2" destOrd="0" parTransId="{17C56DC2-5CD0-42C0-95A7-C8DF982BE1C5}" sibTransId="{707C65E6-61CB-4E73-AE5D-8F7F427A2479}"/>
    <dgm:cxn modelId="{19D53597-2CC0-4E22-A7DC-FF552127DF11}" type="presOf" srcId="{EF1C45ED-46E4-4CD7-B35E-CE2A6051934B}" destId="{80605F6D-8BA8-4142-95C7-92BB5203AA6A}" srcOrd="0" destOrd="0" presId="urn:microsoft.com/office/officeart/2005/8/layout/hierarchy3"/>
    <dgm:cxn modelId="{E26C8B9A-EC91-4E29-B1E8-78635521FB62}" type="presOf" srcId="{80FAE0D4-663F-45FD-8119-2B6B1BDB9239}" destId="{F2A80A88-3539-4206-93F5-925EC8A4FEC9}" srcOrd="0" destOrd="0" presId="urn:microsoft.com/office/officeart/2005/8/layout/hierarchy3"/>
    <dgm:cxn modelId="{9571B39B-47F4-44FE-92A6-537C3296144B}" type="presOf" srcId="{0BEA0BE6-64E5-4E15-9D7B-C4DB76BEF44F}" destId="{EEC877EF-3602-4992-A472-67378A80D731}" srcOrd="0" destOrd="0" presId="urn:microsoft.com/office/officeart/2005/8/layout/hierarchy3"/>
    <dgm:cxn modelId="{37E31D9F-4F8C-4E86-AEB2-980CE1B35107}" type="presOf" srcId="{23BBF7A7-6223-49AA-AF33-1F2D3DC79E2C}" destId="{F7B9D740-C006-4AC2-8DCA-8C8906B06018}" srcOrd="0" destOrd="0" presId="urn:microsoft.com/office/officeart/2005/8/layout/hierarchy3"/>
    <dgm:cxn modelId="{9B3B42A4-7CAF-4408-8907-AF33D2189E2E}" srcId="{4C6A1C8E-DB02-41F1-8793-D9D888EC455A}" destId="{DC9C4AEF-6234-4484-BD79-5D99132DB12A}" srcOrd="1" destOrd="0" parTransId="{C336602D-13DE-4A04-B6C8-91A6F2107CD1}" sibTransId="{844ADEBF-ED97-48C2-96F1-F02275EE573A}"/>
    <dgm:cxn modelId="{92952FAC-2D82-43B2-8799-31C4B5B6AA78}" srcId="{DC9C4AEF-6234-4484-BD79-5D99132DB12A}" destId="{A89F2EE8-4A6E-4F98-80A6-0AEC9231CDCB}" srcOrd="0" destOrd="0" parTransId="{AB2E88A2-1A4B-4F89-BB92-56E4427BFA36}" sibTransId="{6E3E3996-2B6E-4326-AF0A-8EF2157F945C}"/>
    <dgm:cxn modelId="{388C38B8-7473-4462-BEE6-D9FEFEF5F4EC}" type="presOf" srcId="{7C3A0E39-2AFE-4B4A-9F7F-3B3572C896A4}" destId="{DC78246F-EEF3-4CC4-A7C8-7F83C0B00795}" srcOrd="0" destOrd="0" presId="urn:microsoft.com/office/officeart/2005/8/layout/hierarchy3"/>
    <dgm:cxn modelId="{10E77CCC-A4FD-400C-BD3C-2CE15B93B94C}" srcId="{0BEA0BE6-64E5-4E15-9D7B-C4DB76BEF44F}" destId="{65E07E62-222C-46DD-932E-266C332BC811}" srcOrd="2" destOrd="0" parTransId="{045EBCF1-79C2-415B-A875-1A93ED1AD269}" sibTransId="{362F8880-8FEB-4B14-91A3-BD60A97B3536}"/>
    <dgm:cxn modelId="{5DA83BCD-30B9-4980-A156-3956E61361A1}" srcId="{0BEA0BE6-64E5-4E15-9D7B-C4DB76BEF44F}" destId="{08B52439-EC11-4FC6-9EC8-AA87B6DD0167}" srcOrd="3" destOrd="0" parTransId="{BB2FA8AD-52D0-4609-BC1A-E2BE99E1ED0C}" sibTransId="{565B1119-9B89-4D3D-8170-F4E90C075602}"/>
    <dgm:cxn modelId="{54CF7DCD-38C9-4FA6-AE6E-9E93B47747AC}" type="presOf" srcId="{BB2FA8AD-52D0-4609-BC1A-E2BE99E1ED0C}" destId="{6C7BC6A8-B5BE-43DC-A6CF-0D5D30463FBD}" srcOrd="0" destOrd="0" presId="urn:microsoft.com/office/officeart/2005/8/layout/hierarchy3"/>
    <dgm:cxn modelId="{86EF03D1-7131-4844-AFF9-C963AA435757}" type="presOf" srcId="{4C6A1C8E-DB02-41F1-8793-D9D888EC455A}" destId="{40852363-071F-48D0-A974-0919D9148800}" srcOrd="0" destOrd="0" presId="urn:microsoft.com/office/officeart/2005/8/layout/hierarchy3"/>
    <dgm:cxn modelId="{4578AED2-0E2D-4E56-A373-0931FD30514D}" type="presOf" srcId="{3B4F42E8-623B-40C8-8FFF-A4CDEAF5DA01}" destId="{7B9BA6F9-AFF2-400A-A35B-BBC71532D5C6}" srcOrd="0" destOrd="0" presId="urn:microsoft.com/office/officeart/2005/8/layout/hierarchy3"/>
    <dgm:cxn modelId="{6D1AADD3-E32C-4046-98D4-32E9BD943534}" type="presOf" srcId="{3A6F7CD8-9D78-4F85-8B3F-CFEE33264139}" destId="{AE045A8E-259F-4A11-BD26-C3A545A313B0}" srcOrd="0" destOrd="0" presId="urn:microsoft.com/office/officeart/2005/8/layout/hierarchy3"/>
    <dgm:cxn modelId="{A4B66FD6-6CDC-47A4-8EFA-BDD9DE3CF9DC}" type="presOf" srcId="{DC9C4AEF-6234-4484-BD79-5D99132DB12A}" destId="{45BDF7BB-46B5-4129-AD54-069F6984C75A}" srcOrd="1" destOrd="0" presId="urn:microsoft.com/office/officeart/2005/8/layout/hierarchy3"/>
    <dgm:cxn modelId="{1F89FCDE-A4EE-4656-B78C-FED0EDDBF834}" type="presOf" srcId="{08B52439-EC11-4FC6-9EC8-AA87B6DD0167}" destId="{126CBDB9-D377-48A1-97ED-4B76FCEE9A5A}" srcOrd="0" destOrd="0" presId="urn:microsoft.com/office/officeart/2005/8/layout/hierarchy3"/>
    <dgm:cxn modelId="{174C47E5-B131-43BD-BDE7-9D069B7F018E}" type="presOf" srcId="{C914CB76-8204-443A-A797-AF1A0CE3DF5D}" destId="{7ED0F8DE-13FD-408B-B5C9-4625CDA4B9E3}" srcOrd="0" destOrd="0" presId="urn:microsoft.com/office/officeart/2005/8/layout/hierarchy3"/>
    <dgm:cxn modelId="{3A7319F0-F437-403B-89D8-C1FF08837BEB}" type="presOf" srcId="{AB2E88A2-1A4B-4F89-BB92-56E4427BFA36}" destId="{EC398354-6750-487D-8FBE-A4C08F30075B}" srcOrd="0" destOrd="0" presId="urn:microsoft.com/office/officeart/2005/8/layout/hierarchy3"/>
    <dgm:cxn modelId="{FC91C3F8-1C94-4EAD-B8D6-007B11951376}" type="presOf" srcId="{495154B3-16AF-4F94-97B9-12D9AAE5FDFB}" destId="{8C00F994-C125-4C13-B6CE-E51D00494AA8}" srcOrd="0" destOrd="0" presId="urn:microsoft.com/office/officeart/2005/8/layout/hierarchy3"/>
    <dgm:cxn modelId="{51F05331-5042-4B6B-8C33-483DBDFC4240}" type="presParOf" srcId="{40852363-071F-48D0-A974-0919D9148800}" destId="{C5535223-5B15-41C1-8024-6D92605A52CE}" srcOrd="0" destOrd="0" presId="urn:microsoft.com/office/officeart/2005/8/layout/hierarchy3"/>
    <dgm:cxn modelId="{67785FBE-431D-4BE9-ADA3-5A023F7D218B}" type="presParOf" srcId="{C5535223-5B15-41C1-8024-6D92605A52CE}" destId="{18348B10-DA2F-45A6-9AEB-1B7F52AEB1F6}" srcOrd="0" destOrd="0" presId="urn:microsoft.com/office/officeart/2005/8/layout/hierarchy3"/>
    <dgm:cxn modelId="{1805E010-B7B3-48D7-83CD-D6C6CDCDC1C7}" type="presParOf" srcId="{18348B10-DA2F-45A6-9AEB-1B7F52AEB1F6}" destId="{EEC877EF-3602-4992-A472-67378A80D731}" srcOrd="0" destOrd="0" presId="urn:microsoft.com/office/officeart/2005/8/layout/hierarchy3"/>
    <dgm:cxn modelId="{37742836-B7B6-43F5-8B0E-09012EA4341F}" type="presParOf" srcId="{18348B10-DA2F-45A6-9AEB-1B7F52AEB1F6}" destId="{4FBD522F-70A7-4276-BE7C-2453A314E2D8}" srcOrd="1" destOrd="0" presId="urn:microsoft.com/office/officeart/2005/8/layout/hierarchy3"/>
    <dgm:cxn modelId="{57EAAC02-5750-4960-9CDA-8211D4CD03DA}" type="presParOf" srcId="{C5535223-5B15-41C1-8024-6D92605A52CE}" destId="{665CF07C-772D-4B7C-8AE9-F9F259538B57}" srcOrd="1" destOrd="0" presId="urn:microsoft.com/office/officeart/2005/8/layout/hierarchy3"/>
    <dgm:cxn modelId="{6C5FC708-6323-4A0D-B020-C920AEEDFA87}" type="presParOf" srcId="{665CF07C-772D-4B7C-8AE9-F9F259538B57}" destId="{52E1EB73-F763-47EB-A6A1-7E69164F32DE}" srcOrd="0" destOrd="0" presId="urn:microsoft.com/office/officeart/2005/8/layout/hierarchy3"/>
    <dgm:cxn modelId="{4AA77D69-AD6A-43B6-89A5-F74F675B1B7B}" type="presParOf" srcId="{665CF07C-772D-4B7C-8AE9-F9F259538B57}" destId="{7ED0F8DE-13FD-408B-B5C9-4625CDA4B9E3}" srcOrd="1" destOrd="0" presId="urn:microsoft.com/office/officeart/2005/8/layout/hierarchy3"/>
    <dgm:cxn modelId="{E766A1B6-849E-48F8-A1CC-5072660D8E41}" type="presParOf" srcId="{665CF07C-772D-4B7C-8AE9-F9F259538B57}" destId="{7B9BA6F9-AFF2-400A-A35B-BBC71532D5C6}" srcOrd="2" destOrd="0" presId="urn:microsoft.com/office/officeart/2005/8/layout/hierarchy3"/>
    <dgm:cxn modelId="{B1F66AE2-759E-46D6-9327-1E73BA67E19E}" type="presParOf" srcId="{665CF07C-772D-4B7C-8AE9-F9F259538B57}" destId="{DC78246F-EEF3-4CC4-A7C8-7F83C0B00795}" srcOrd="3" destOrd="0" presId="urn:microsoft.com/office/officeart/2005/8/layout/hierarchy3"/>
    <dgm:cxn modelId="{4ECAD0A9-4589-4671-AD3F-A8E509454E5A}" type="presParOf" srcId="{665CF07C-772D-4B7C-8AE9-F9F259538B57}" destId="{6A7C3D95-FE45-4918-BB9F-CC90502D88D2}" srcOrd="4" destOrd="0" presId="urn:microsoft.com/office/officeart/2005/8/layout/hierarchy3"/>
    <dgm:cxn modelId="{DC96C947-D86C-4AEF-BA22-5A1CC6259E11}" type="presParOf" srcId="{665CF07C-772D-4B7C-8AE9-F9F259538B57}" destId="{3BC402F3-A868-435A-9EF3-E41144F7F807}" srcOrd="5" destOrd="0" presId="urn:microsoft.com/office/officeart/2005/8/layout/hierarchy3"/>
    <dgm:cxn modelId="{63874A31-68FE-4CEB-983B-13A4803DBBE0}" type="presParOf" srcId="{665CF07C-772D-4B7C-8AE9-F9F259538B57}" destId="{6C7BC6A8-B5BE-43DC-A6CF-0D5D30463FBD}" srcOrd="6" destOrd="0" presId="urn:microsoft.com/office/officeart/2005/8/layout/hierarchy3"/>
    <dgm:cxn modelId="{9DC27002-F182-4984-A64C-29FCC0E9BF6C}" type="presParOf" srcId="{665CF07C-772D-4B7C-8AE9-F9F259538B57}" destId="{126CBDB9-D377-48A1-97ED-4B76FCEE9A5A}" srcOrd="7" destOrd="0" presId="urn:microsoft.com/office/officeart/2005/8/layout/hierarchy3"/>
    <dgm:cxn modelId="{0D7912C0-7179-4742-819F-0CCF2346CE63}" type="presParOf" srcId="{665CF07C-772D-4B7C-8AE9-F9F259538B57}" destId="{80605F6D-8BA8-4142-95C7-92BB5203AA6A}" srcOrd="8" destOrd="0" presId="urn:microsoft.com/office/officeart/2005/8/layout/hierarchy3"/>
    <dgm:cxn modelId="{6C2D693B-9FE5-4FA5-B44F-556B3838C62A}" type="presParOf" srcId="{665CF07C-772D-4B7C-8AE9-F9F259538B57}" destId="{F2A80A88-3539-4206-93F5-925EC8A4FEC9}" srcOrd="9" destOrd="0" presId="urn:microsoft.com/office/officeart/2005/8/layout/hierarchy3"/>
    <dgm:cxn modelId="{52A459EB-E035-455F-A974-A75547E2DD37}" type="presParOf" srcId="{665CF07C-772D-4B7C-8AE9-F9F259538B57}" destId="{083768A6-655F-4431-A9F0-E1353DB6622A}" srcOrd="10" destOrd="0" presId="urn:microsoft.com/office/officeart/2005/8/layout/hierarchy3"/>
    <dgm:cxn modelId="{C1C66D71-9613-4570-AC67-D2038759D4FE}" type="presParOf" srcId="{665CF07C-772D-4B7C-8AE9-F9F259538B57}" destId="{329A9D01-3E63-4734-87F2-9C035ADC23FB}" srcOrd="11" destOrd="0" presId="urn:microsoft.com/office/officeart/2005/8/layout/hierarchy3"/>
    <dgm:cxn modelId="{BEE3C023-0264-48EE-A497-3952206C3048}" type="presParOf" srcId="{665CF07C-772D-4B7C-8AE9-F9F259538B57}" destId="{8C00F994-C125-4C13-B6CE-E51D00494AA8}" srcOrd="12" destOrd="0" presId="urn:microsoft.com/office/officeart/2005/8/layout/hierarchy3"/>
    <dgm:cxn modelId="{50979139-AE1F-42EE-8BA5-583F8C360B1E}" type="presParOf" srcId="{665CF07C-772D-4B7C-8AE9-F9F259538B57}" destId="{58F14D0C-45A3-46ED-A924-CDE8772330EF}" srcOrd="13" destOrd="0" presId="urn:microsoft.com/office/officeart/2005/8/layout/hierarchy3"/>
    <dgm:cxn modelId="{78EB3CEE-119E-414F-9673-CCA08C7E1856}" type="presParOf" srcId="{40852363-071F-48D0-A974-0919D9148800}" destId="{3C8B6863-66FD-4EB4-9DCA-BE4876F54A8F}" srcOrd="1" destOrd="0" presId="urn:microsoft.com/office/officeart/2005/8/layout/hierarchy3"/>
    <dgm:cxn modelId="{1E85804C-6C73-4BE0-A332-2EEC19D3276A}" type="presParOf" srcId="{3C8B6863-66FD-4EB4-9DCA-BE4876F54A8F}" destId="{7D7CC899-555C-4B72-BF21-06A83D0F5117}" srcOrd="0" destOrd="0" presId="urn:microsoft.com/office/officeart/2005/8/layout/hierarchy3"/>
    <dgm:cxn modelId="{94B2B5A8-1BB5-40F2-B4D4-C12BF56DAF45}" type="presParOf" srcId="{7D7CC899-555C-4B72-BF21-06A83D0F5117}" destId="{809D756C-8C66-49EE-AA78-6B91AEEBC24C}" srcOrd="0" destOrd="0" presId="urn:microsoft.com/office/officeart/2005/8/layout/hierarchy3"/>
    <dgm:cxn modelId="{DF083766-396B-419D-816A-3D513D953BA8}" type="presParOf" srcId="{7D7CC899-555C-4B72-BF21-06A83D0F5117}" destId="{45BDF7BB-46B5-4129-AD54-069F6984C75A}" srcOrd="1" destOrd="0" presId="urn:microsoft.com/office/officeart/2005/8/layout/hierarchy3"/>
    <dgm:cxn modelId="{3554AF5A-065C-4D91-97D8-2C3BA844EC99}" type="presParOf" srcId="{3C8B6863-66FD-4EB4-9DCA-BE4876F54A8F}" destId="{3884B45B-8826-4132-92EE-722234349DCE}" srcOrd="1" destOrd="0" presId="urn:microsoft.com/office/officeart/2005/8/layout/hierarchy3"/>
    <dgm:cxn modelId="{104F6CC5-ACBB-4F15-ADB5-18F9671439DD}" type="presParOf" srcId="{3884B45B-8826-4132-92EE-722234349DCE}" destId="{EC398354-6750-487D-8FBE-A4C08F30075B}" srcOrd="0" destOrd="0" presId="urn:microsoft.com/office/officeart/2005/8/layout/hierarchy3"/>
    <dgm:cxn modelId="{432135A9-262B-41BA-BD53-B2350EC38B9B}" type="presParOf" srcId="{3884B45B-8826-4132-92EE-722234349DCE}" destId="{7FD258FD-0598-40BA-80C7-CDA75A3BBAD3}" srcOrd="1" destOrd="0" presId="urn:microsoft.com/office/officeart/2005/8/layout/hierarchy3"/>
    <dgm:cxn modelId="{CEAD2525-6697-4E37-8EE6-9975837E0266}" type="presParOf" srcId="{3884B45B-8826-4132-92EE-722234349DCE}" destId="{AE045A8E-259F-4A11-BD26-C3A545A313B0}" srcOrd="2" destOrd="0" presId="urn:microsoft.com/office/officeart/2005/8/layout/hierarchy3"/>
    <dgm:cxn modelId="{45BF8B67-C32B-4BDE-A0BC-DC07CDE0F74D}" type="presParOf" srcId="{3884B45B-8826-4132-92EE-722234349DCE}" destId="{5A1AB65B-4602-4BA1-82EE-B61D90B010B6}" srcOrd="3" destOrd="0" presId="urn:microsoft.com/office/officeart/2005/8/layout/hierarchy3"/>
    <dgm:cxn modelId="{52B2D3B5-16B4-4058-B66A-78C6DE7BD5D9}" type="presParOf" srcId="{3884B45B-8826-4132-92EE-722234349DCE}" destId="{776686EE-4B7B-4CF2-AFCC-BBDF526C967F}" srcOrd="4" destOrd="0" presId="urn:microsoft.com/office/officeart/2005/8/layout/hierarchy3"/>
    <dgm:cxn modelId="{66EC02FF-350F-449F-B34F-84C92D0C5D7C}" type="presParOf" srcId="{3884B45B-8826-4132-92EE-722234349DCE}" destId="{F7B9D740-C006-4AC2-8DCA-8C8906B06018}" srcOrd="5" destOrd="0" presId="urn:microsoft.com/office/officeart/2005/8/layout/hierarchy3"/>
    <dgm:cxn modelId="{8640CB2A-04C4-45F9-BF47-7654946AB174}" type="presParOf" srcId="{3884B45B-8826-4132-92EE-722234349DCE}" destId="{7AD32785-DE01-4030-8D88-6ED5A96EED67}" srcOrd="6" destOrd="0" presId="urn:microsoft.com/office/officeart/2005/8/layout/hierarchy3"/>
    <dgm:cxn modelId="{24B5A0BF-6962-407B-B440-A98B8048BD41}" type="presParOf" srcId="{3884B45B-8826-4132-92EE-722234349DCE}" destId="{9E50775A-8445-431A-AD9F-BB6F9D88D24C}" srcOrd="7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C6A1C8E-DB02-41F1-8793-D9D888EC455A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0BEA0BE6-64E5-4E15-9D7B-C4DB76BEF44F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SBVC Liaison Positions</a:t>
          </a:r>
        </a:p>
      </dgm:t>
    </dgm:pt>
    <dgm:pt modelId="{240F699B-8A25-4B27-B6CA-5671EC543AB2}" type="parTrans" cxnId="{C21BC667-237D-4DD8-9381-E2741AE76AFC}">
      <dgm:prSet/>
      <dgm:spPr/>
      <dgm:t>
        <a:bodyPr/>
        <a:lstStyle/>
        <a:p>
          <a:endParaRPr lang="en-US"/>
        </a:p>
      </dgm:t>
    </dgm:pt>
    <dgm:pt modelId="{AF758A76-18C4-47C7-B3A8-48DD266E4D04}" type="sibTrans" cxnId="{C21BC667-237D-4DD8-9381-E2741AE76AFC}">
      <dgm:prSet/>
      <dgm:spPr/>
      <dgm:t>
        <a:bodyPr/>
        <a:lstStyle/>
        <a:p>
          <a:endParaRPr lang="en-US"/>
        </a:p>
      </dgm:t>
    </dgm:pt>
    <dgm:pt modelId="{C914CB76-8204-443A-A797-AF1A0CE3DF5D}">
      <dgm:prSet phldrT="[Text]"/>
      <dgm:spPr/>
      <dgm:t>
        <a:bodyPr/>
        <a:lstStyle/>
        <a:p>
          <a:r>
            <a:rPr lang="en-US" dirty="0"/>
            <a:t>EEO</a:t>
          </a:r>
        </a:p>
      </dgm:t>
    </dgm:pt>
    <dgm:pt modelId="{282C4E86-74E6-47C1-A709-1442E36A3DB0}" type="parTrans" cxnId="{D226B205-C5F5-402A-B26E-CE6267C90C5B}">
      <dgm:prSet/>
      <dgm:spPr/>
      <dgm:t>
        <a:bodyPr/>
        <a:lstStyle/>
        <a:p>
          <a:endParaRPr lang="en-US"/>
        </a:p>
      </dgm:t>
    </dgm:pt>
    <dgm:pt modelId="{A083C484-F0ED-4B29-AB17-58A185D6C89E}" type="sibTrans" cxnId="{D226B205-C5F5-402A-B26E-CE6267C90C5B}">
      <dgm:prSet/>
      <dgm:spPr/>
      <dgm:t>
        <a:bodyPr/>
        <a:lstStyle/>
        <a:p>
          <a:endParaRPr lang="en-US"/>
        </a:p>
      </dgm:t>
    </dgm:pt>
    <dgm:pt modelId="{709250CB-50B7-42BB-BE2E-6A7722B50C05}">
      <dgm:prSet phldrT="[Text]"/>
      <dgm:spPr/>
      <dgm:t>
        <a:bodyPr/>
        <a:lstStyle/>
        <a:p>
          <a:endParaRPr lang="en-US" dirty="0"/>
        </a:p>
      </dgm:t>
    </dgm:pt>
    <dgm:pt modelId="{B6F0E7D2-7CD0-4555-A029-92E3E86B8DB5}" type="parTrans" cxnId="{BD0EA314-4879-4815-9510-4442407B3366}">
      <dgm:prSet/>
      <dgm:spPr/>
      <dgm:t>
        <a:bodyPr/>
        <a:lstStyle/>
        <a:p>
          <a:endParaRPr lang="en-US"/>
        </a:p>
      </dgm:t>
    </dgm:pt>
    <dgm:pt modelId="{C40209DA-EC33-4548-B614-DB21C6244FA2}" type="sibTrans" cxnId="{BD0EA314-4879-4815-9510-4442407B3366}">
      <dgm:prSet/>
      <dgm:spPr/>
      <dgm:t>
        <a:bodyPr/>
        <a:lstStyle/>
        <a:p>
          <a:endParaRPr lang="en-US"/>
        </a:p>
      </dgm:t>
    </dgm:pt>
    <dgm:pt modelId="{2C27FDEC-0FAA-49F5-B1B1-4004570EA8D7}">
      <dgm:prSet phldrT="[Text]"/>
      <dgm:spPr/>
      <dgm:t>
        <a:bodyPr/>
        <a:lstStyle/>
        <a:p>
          <a:endParaRPr lang="en-US" dirty="0"/>
        </a:p>
      </dgm:t>
    </dgm:pt>
    <dgm:pt modelId="{495154B3-16AF-4F94-97B9-12D9AAE5FDFB}" type="parTrans" cxnId="{DCF17054-66DB-4552-9F75-752D1BCE73FE}">
      <dgm:prSet/>
      <dgm:spPr/>
      <dgm:t>
        <a:bodyPr/>
        <a:lstStyle/>
        <a:p>
          <a:endParaRPr lang="en-US"/>
        </a:p>
      </dgm:t>
    </dgm:pt>
    <dgm:pt modelId="{961503AC-17A4-423C-BF28-3106E5D4A968}" type="sibTrans" cxnId="{DCF17054-66DB-4552-9F75-752D1BCE73FE}">
      <dgm:prSet/>
      <dgm:spPr/>
      <dgm:t>
        <a:bodyPr/>
        <a:lstStyle/>
        <a:p>
          <a:endParaRPr lang="en-US"/>
        </a:p>
      </dgm:t>
    </dgm:pt>
    <dgm:pt modelId="{7C3A0E39-2AFE-4B4A-9F7F-3B3572C896A4}">
      <dgm:prSet phldrT="[Text]"/>
      <dgm:spPr/>
      <dgm:t>
        <a:bodyPr/>
        <a:lstStyle/>
        <a:p>
          <a:r>
            <a:rPr lang="en-US" dirty="0"/>
            <a:t>Budget</a:t>
          </a:r>
        </a:p>
      </dgm:t>
    </dgm:pt>
    <dgm:pt modelId="{3B4F42E8-623B-40C8-8FFF-A4CDEAF5DA01}" type="parTrans" cxnId="{23DEDE4D-7949-4337-A31C-F15423171FF4}">
      <dgm:prSet/>
      <dgm:spPr/>
      <dgm:t>
        <a:bodyPr/>
        <a:lstStyle/>
        <a:p>
          <a:endParaRPr lang="en-US"/>
        </a:p>
      </dgm:t>
    </dgm:pt>
    <dgm:pt modelId="{715DDBFC-5F04-4539-A13E-04E935DAA8C4}" type="sibTrans" cxnId="{23DEDE4D-7949-4337-A31C-F15423171FF4}">
      <dgm:prSet/>
      <dgm:spPr/>
      <dgm:t>
        <a:bodyPr/>
        <a:lstStyle/>
        <a:p>
          <a:endParaRPr lang="en-US"/>
        </a:p>
      </dgm:t>
    </dgm:pt>
    <dgm:pt modelId="{65E07E62-222C-46DD-932E-266C332BC811}">
      <dgm:prSet phldrT="[Text]"/>
      <dgm:spPr/>
      <dgm:t>
        <a:bodyPr/>
        <a:lstStyle/>
        <a:p>
          <a:r>
            <a:rPr lang="en-US" dirty="0"/>
            <a:t>Facilities and Safety</a:t>
          </a:r>
        </a:p>
      </dgm:t>
    </dgm:pt>
    <dgm:pt modelId="{045EBCF1-79C2-415B-A875-1A93ED1AD269}" type="parTrans" cxnId="{10E77CCC-A4FD-400C-BD3C-2CE15B93B94C}">
      <dgm:prSet/>
      <dgm:spPr/>
      <dgm:t>
        <a:bodyPr/>
        <a:lstStyle/>
        <a:p>
          <a:endParaRPr lang="en-US"/>
        </a:p>
      </dgm:t>
    </dgm:pt>
    <dgm:pt modelId="{362F8880-8FEB-4B14-91A3-BD60A97B3536}" type="sibTrans" cxnId="{10E77CCC-A4FD-400C-BD3C-2CE15B93B94C}">
      <dgm:prSet/>
      <dgm:spPr/>
      <dgm:t>
        <a:bodyPr/>
        <a:lstStyle/>
        <a:p>
          <a:endParaRPr lang="en-US"/>
        </a:p>
      </dgm:t>
    </dgm:pt>
    <dgm:pt modelId="{08B52439-EC11-4FC6-9EC8-AA87B6DD0167}">
      <dgm:prSet phldrT="[Text]"/>
      <dgm:spPr/>
      <dgm:t>
        <a:bodyPr/>
        <a:lstStyle/>
        <a:p>
          <a:r>
            <a:rPr lang="en-US" dirty="0"/>
            <a:t>Distance Education</a:t>
          </a:r>
        </a:p>
      </dgm:t>
    </dgm:pt>
    <dgm:pt modelId="{BB2FA8AD-52D0-4609-BC1A-E2BE99E1ED0C}" type="parTrans" cxnId="{5DA83BCD-30B9-4980-A156-3956E61361A1}">
      <dgm:prSet/>
      <dgm:spPr/>
      <dgm:t>
        <a:bodyPr/>
        <a:lstStyle/>
        <a:p>
          <a:endParaRPr lang="en-US"/>
        </a:p>
      </dgm:t>
    </dgm:pt>
    <dgm:pt modelId="{565B1119-9B89-4D3D-8170-F4E90C075602}" type="sibTrans" cxnId="{5DA83BCD-30B9-4980-A156-3956E61361A1}">
      <dgm:prSet/>
      <dgm:spPr/>
      <dgm:t>
        <a:bodyPr/>
        <a:lstStyle/>
        <a:p>
          <a:endParaRPr lang="en-US"/>
        </a:p>
      </dgm:t>
    </dgm:pt>
    <dgm:pt modelId="{80FAE0D4-663F-45FD-8119-2B6B1BDB9239}">
      <dgm:prSet phldrT="[Text]"/>
      <dgm:spPr/>
      <dgm:t>
        <a:bodyPr/>
        <a:lstStyle/>
        <a:p>
          <a:r>
            <a:rPr lang="en-US" dirty="0"/>
            <a:t>Student Services</a:t>
          </a:r>
        </a:p>
      </dgm:t>
    </dgm:pt>
    <dgm:pt modelId="{EF1C45ED-46E4-4CD7-B35E-CE2A6051934B}" type="parTrans" cxnId="{1A6DB67C-44DE-4F90-BBA1-178220B5141B}">
      <dgm:prSet/>
      <dgm:spPr/>
      <dgm:t>
        <a:bodyPr/>
        <a:lstStyle/>
        <a:p>
          <a:endParaRPr lang="en-US"/>
        </a:p>
      </dgm:t>
    </dgm:pt>
    <dgm:pt modelId="{1D8AC0F3-8AA9-4F12-951A-3D12FA8FD6DD}" type="sibTrans" cxnId="{1A6DB67C-44DE-4F90-BBA1-178220B5141B}">
      <dgm:prSet/>
      <dgm:spPr/>
      <dgm:t>
        <a:bodyPr/>
        <a:lstStyle/>
        <a:p>
          <a:endParaRPr lang="en-US"/>
        </a:p>
      </dgm:t>
    </dgm:pt>
    <dgm:pt modelId="{40852363-071F-48D0-A974-0919D9148800}" type="pres">
      <dgm:prSet presAssocID="{4C6A1C8E-DB02-41F1-8793-D9D888EC455A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C5535223-5B15-41C1-8024-6D92605A52CE}" type="pres">
      <dgm:prSet presAssocID="{0BEA0BE6-64E5-4E15-9D7B-C4DB76BEF44F}" presName="root" presStyleCnt="0"/>
      <dgm:spPr/>
    </dgm:pt>
    <dgm:pt modelId="{18348B10-DA2F-45A6-9AEB-1B7F52AEB1F6}" type="pres">
      <dgm:prSet presAssocID="{0BEA0BE6-64E5-4E15-9D7B-C4DB76BEF44F}" presName="rootComposite" presStyleCnt="0"/>
      <dgm:spPr/>
    </dgm:pt>
    <dgm:pt modelId="{EEC877EF-3602-4992-A472-67378A80D731}" type="pres">
      <dgm:prSet presAssocID="{0BEA0BE6-64E5-4E15-9D7B-C4DB76BEF44F}" presName="rootText" presStyleLbl="node1" presStyleIdx="0" presStyleCnt="1" custScaleX="268213" custLinFactX="-100000" custLinFactNeighborX="-162032" custLinFactNeighborY="1508"/>
      <dgm:spPr/>
    </dgm:pt>
    <dgm:pt modelId="{4FBD522F-70A7-4276-BE7C-2453A314E2D8}" type="pres">
      <dgm:prSet presAssocID="{0BEA0BE6-64E5-4E15-9D7B-C4DB76BEF44F}" presName="rootConnector" presStyleLbl="node1" presStyleIdx="0" presStyleCnt="1"/>
      <dgm:spPr/>
    </dgm:pt>
    <dgm:pt modelId="{665CF07C-772D-4B7C-8AE9-F9F259538B57}" type="pres">
      <dgm:prSet presAssocID="{0BEA0BE6-64E5-4E15-9D7B-C4DB76BEF44F}" presName="childShape" presStyleCnt="0"/>
      <dgm:spPr/>
    </dgm:pt>
    <dgm:pt modelId="{52E1EB73-F763-47EB-A6A1-7E69164F32DE}" type="pres">
      <dgm:prSet presAssocID="{282C4E86-74E6-47C1-A709-1442E36A3DB0}" presName="Name13" presStyleLbl="parChTrans1D2" presStyleIdx="0" presStyleCnt="7"/>
      <dgm:spPr/>
    </dgm:pt>
    <dgm:pt modelId="{7ED0F8DE-13FD-408B-B5C9-4625CDA4B9E3}" type="pres">
      <dgm:prSet presAssocID="{C914CB76-8204-443A-A797-AF1A0CE3DF5D}" presName="childText" presStyleLbl="bgAcc1" presStyleIdx="0" presStyleCnt="7" custLinFactX="-103208" custLinFactNeighborX="-200000" custLinFactNeighborY="-3244">
        <dgm:presLayoutVars>
          <dgm:bulletEnabled val="1"/>
        </dgm:presLayoutVars>
      </dgm:prSet>
      <dgm:spPr/>
    </dgm:pt>
    <dgm:pt modelId="{7B9BA6F9-AFF2-400A-A35B-BBC71532D5C6}" type="pres">
      <dgm:prSet presAssocID="{3B4F42E8-623B-40C8-8FFF-A4CDEAF5DA01}" presName="Name13" presStyleLbl="parChTrans1D2" presStyleIdx="1" presStyleCnt="7"/>
      <dgm:spPr/>
    </dgm:pt>
    <dgm:pt modelId="{DC78246F-EEF3-4CC4-A7C8-7F83C0B00795}" type="pres">
      <dgm:prSet presAssocID="{7C3A0E39-2AFE-4B4A-9F7F-3B3572C896A4}" presName="childText" presStyleLbl="bgAcc1" presStyleIdx="1" presStyleCnt="7" custLinFactX="-104180" custLinFactNeighborX="-200000" custLinFactNeighborY="-3271">
        <dgm:presLayoutVars>
          <dgm:bulletEnabled val="1"/>
        </dgm:presLayoutVars>
      </dgm:prSet>
      <dgm:spPr/>
    </dgm:pt>
    <dgm:pt modelId="{6A7C3D95-FE45-4918-BB9F-CC90502D88D2}" type="pres">
      <dgm:prSet presAssocID="{045EBCF1-79C2-415B-A875-1A93ED1AD269}" presName="Name13" presStyleLbl="parChTrans1D2" presStyleIdx="2" presStyleCnt="7"/>
      <dgm:spPr/>
    </dgm:pt>
    <dgm:pt modelId="{3BC402F3-A868-435A-9EF3-E41144F7F807}" type="pres">
      <dgm:prSet presAssocID="{65E07E62-222C-46DD-932E-266C332BC811}" presName="childText" presStyleLbl="bgAcc1" presStyleIdx="2" presStyleCnt="7" custLinFactX="-106124" custLinFactNeighborX="-200000" custLinFactNeighborY="-9494">
        <dgm:presLayoutVars>
          <dgm:bulletEnabled val="1"/>
        </dgm:presLayoutVars>
      </dgm:prSet>
      <dgm:spPr/>
    </dgm:pt>
    <dgm:pt modelId="{6C7BC6A8-B5BE-43DC-A6CF-0D5D30463FBD}" type="pres">
      <dgm:prSet presAssocID="{BB2FA8AD-52D0-4609-BC1A-E2BE99E1ED0C}" presName="Name13" presStyleLbl="parChTrans1D2" presStyleIdx="3" presStyleCnt="7"/>
      <dgm:spPr/>
    </dgm:pt>
    <dgm:pt modelId="{126CBDB9-D377-48A1-97ED-4B76FCEE9A5A}" type="pres">
      <dgm:prSet presAssocID="{08B52439-EC11-4FC6-9EC8-AA87B6DD0167}" presName="childText" presStyleLbl="bgAcc1" presStyleIdx="3" presStyleCnt="7" custLinFactX="-105152" custLinFactNeighborX="-200000" custLinFactNeighborY="-4827">
        <dgm:presLayoutVars>
          <dgm:bulletEnabled val="1"/>
        </dgm:presLayoutVars>
      </dgm:prSet>
      <dgm:spPr/>
    </dgm:pt>
    <dgm:pt modelId="{80605F6D-8BA8-4142-95C7-92BB5203AA6A}" type="pres">
      <dgm:prSet presAssocID="{EF1C45ED-46E4-4CD7-B35E-CE2A6051934B}" presName="Name13" presStyleLbl="parChTrans1D2" presStyleIdx="4" presStyleCnt="7"/>
      <dgm:spPr/>
    </dgm:pt>
    <dgm:pt modelId="{F2A80A88-3539-4206-93F5-925EC8A4FEC9}" type="pres">
      <dgm:prSet presAssocID="{80FAE0D4-663F-45FD-8119-2B6B1BDB9239}" presName="childText" presStyleLbl="bgAcc1" presStyleIdx="4" presStyleCnt="7" custLinFactX="-105152" custLinFactNeighborX="-200000" custLinFactNeighborY="1396">
        <dgm:presLayoutVars>
          <dgm:bulletEnabled val="1"/>
        </dgm:presLayoutVars>
      </dgm:prSet>
      <dgm:spPr/>
    </dgm:pt>
    <dgm:pt modelId="{083768A6-655F-4431-A9F0-E1353DB6622A}" type="pres">
      <dgm:prSet presAssocID="{B6F0E7D2-7CD0-4555-A029-92E3E86B8DB5}" presName="Name13" presStyleLbl="parChTrans1D2" presStyleIdx="5" presStyleCnt="7"/>
      <dgm:spPr/>
    </dgm:pt>
    <dgm:pt modelId="{329A9D01-3E63-4734-87F2-9C035ADC23FB}" type="pres">
      <dgm:prSet presAssocID="{709250CB-50B7-42BB-BE2E-6A7722B50C05}" presName="childText" presStyleLbl="bgAcc1" presStyleIdx="5" presStyleCnt="7" custLinFactX="-102235" custLinFactNeighborX="-200000" custLinFactNeighborY="-1715">
        <dgm:presLayoutVars>
          <dgm:bulletEnabled val="1"/>
        </dgm:presLayoutVars>
      </dgm:prSet>
      <dgm:spPr/>
    </dgm:pt>
    <dgm:pt modelId="{8C00F994-C125-4C13-B6CE-E51D00494AA8}" type="pres">
      <dgm:prSet presAssocID="{495154B3-16AF-4F94-97B9-12D9AAE5FDFB}" presName="Name13" presStyleLbl="parChTrans1D2" presStyleIdx="6" presStyleCnt="7"/>
      <dgm:spPr/>
    </dgm:pt>
    <dgm:pt modelId="{58F14D0C-45A3-46ED-A924-CDE8772330EF}" type="pres">
      <dgm:prSet presAssocID="{2C27FDEC-0FAA-49F5-B1B1-4004570EA8D7}" presName="childText" presStyleLbl="bgAcc1" presStyleIdx="6" presStyleCnt="7" custLinFactX="-101262" custLinFactNeighborX="-200000" custLinFactNeighborY="-4827">
        <dgm:presLayoutVars>
          <dgm:bulletEnabled val="1"/>
        </dgm:presLayoutVars>
      </dgm:prSet>
      <dgm:spPr/>
    </dgm:pt>
  </dgm:ptLst>
  <dgm:cxnLst>
    <dgm:cxn modelId="{D226B205-C5F5-402A-B26E-CE6267C90C5B}" srcId="{0BEA0BE6-64E5-4E15-9D7B-C4DB76BEF44F}" destId="{C914CB76-8204-443A-A797-AF1A0CE3DF5D}" srcOrd="0" destOrd="0" parTransId="{282C4E86-74E6-47C1-A709-1442E36A3DB0}" sibTransId="{A083C484-F0ED-4B29-AB17-58A185D6C89E}"/>
    <dgm:cxn modelId="{B0464F08-72E8-4301-9A8A-6B5EBC508670}" type="presOf" srcId="{045EBCF1-79C2-415B-A875-1A93ED1AD269}" destId="{6A7C3D95-FE45-4918-BB9F-CC90502D88D2}" srcOrd="0" destOrd="0" presId="urn:microsoft.com/office/officeart/2005/8/layout/hierarchy3"/>
    <dgm:cxn modelId="{BD0EA314-4879-4815-9510-4442407B3366}" srcId="{0BEA0BE6-64E5-4E15-9D7B-C4DB76BEF44F}" destId="{709250CB-50B7-42BB-BE2E-6A7722B50C05}" srcOrd="5" destOrd="0" parTransId="{B6F0E7D2-7CD0-4555-A029-92E3E86B8DB5}" sibTransId="{C40209DA-EC33-4548-B614-DB21C6244FA2}"/>
    <dgm:cxn modelId="{B580A623-5119-4331-8C22-B00935918504}" type="presOf" srcId="{2C27FDEC-0FAA-49F5-B1B1-4004570EA8D7}" destId="{58F14D0C-45A3-46ED-A924-CDE8772330EF}" srcOrd="0" destOrd="0" presId="urn:microsoft.com/office/officeart/2005/8/layout/hierarchy3"/>
    <dgm:cxn modelId="{B6E58334-174C-47BD-97D3-C0C3977A950A}" type="presOf" srcId="{709250CB-50B7-42BB-BE2E-6A7722B50C05}" destId="{329A9D01-3E63-4734-87F2-9C035ADC23FB}" srcOrd="0" destOrd="0" presId="urn:microsoft.com/office/officeart/2005/8/layout/hierarchy3"/>
    <dgm:cxn modelId="{E566333B-3849-488E-A143-134A4E3BC86F}" type="presOf" srcId="{65E07E62-222C-46DD-932E-266C332BC811}" destId="{3BC402F3-A868-435A-9EF3-E41144F7F807}" srcOrd="0" destOrd="0" presId="urn:microsoft.com/office/officeart/2005/8/layout/hierarchy3"/>
    <dgm:cxn modelId="{C21BC667-237D-4DD8-9381-E2741AE76AFC}" srcId="{4C6A1C8E-DB02-41F1-8793-D9D888EC455A}" destId="{0BEA0BE6-64E5-4E15-9D7B-C4DB76BEF44F}" srcOrd="0" destOrd="0" parTransId="{240F699B-8A25-4B27-B6CA-5671EC543AB2}" sibTransId="{AF758A76-18C4-47C7-B3A8-48DD266E4D04}"/>
    <dgm:cxn modelId="{47309849-4CF7-4A7A-89E7-480A1020E89D}" type="presOf" srcId="{B6F0E7D2-7CD0-4555-A029-92E3E86B8DB5}" destId="{083768A6-655F-4431-A9F0-E1353DB6622A}" srcOrd="0" destOrd="0" presId="urn:microsoft.com/office/officeart/2005/8/layout/hierarchy3"/>
    <dgm:cxn modelId="{C52AF76A-DCDC-4023-BC6C-95BDD5E39AD9}" type="presOf" srcId="{0BEA0BE6-64E5-4E15-9D7B-C4DB76BEF44F}" destId="{4FBD522F-70A7-4276-BE7C-2453A314E2D8}" srcOrd="1" destOrd="0" presId="urn:microsoft.com/office/officeart/2005/8/layout/hierarchy3"/>
    <dgm:cxn modelId="{23DEDE4D-7949-4337-A31C-F15423171FF4}" srcId="{0BEA0BE6-64E5-4E15-9D7B-C4DB76BEF44F}" destId="{7C3A0E39-2AFE-4B4A-9F7F-3B3572C896A4}" srcOrd="1" destOrd="0" parTransId="{3B4F42E8-623B-40C8-8FFF-A4CDEAF5DA01}" sibTransId="{715DDBFC-5F04-4539-A13E-04E935DAA8C4}"/>
    <dgm:cxn modelId="{DCF17054-66DB-4552-9F75-752D1BCE73FE}" srcId="{0BEA0BE6-64E5-4E15-9D7B-C4DB76BEF44F}" destId="{2C27FDEC-0FAA-49F5-B1B1-4004570EA8D7}" srcOrd="6" destOrd="0" parTransId="{495154B3-16AF-4F94-97B9-12D9AAE5FDFB}" sibTransId="{961503AC-17A4-423C-BF28-3106E5D4A968}"/>
    <dgm:cxn modelId="{1A6DB67C-44DE-4F90-BBA1-178220B5141B}" srcId="{0BEA0BE6-64E5-4E15-9D7B-C4DB76BEF44F}" destId="{80FAE0D4-663F-45FD-8119-2B6B1BDB9239}" srcOrd="4" destOrd="0" parTransId="{EF1C45ED-46E4-4CD7-B35E-CE2A6051934B}" sibTransId="{1D8AC0F3-8AA9-4F12-951A-3D12FA8FD6DD}"/>
    <dgm:cxn modelId="{7C9F2A7F-824E-44A4-AD59-C75D4C3CD83E}" type="presOf" srcId="{282C4E86-74E6-47C1-A709-1442E36A3DB0}" destId="{52E1EB73-F763-47EB-A6A1-7E69164F32DE}" srcOrd="0" destOrd="0" presId="urn:microsoft.com/office/officeart/2005/8/layout/hierarchy3"/>
    <dgm:cxn modelId="{19D53597-2CC0-4E22-A7DC-FF552127DF11}" type="presOf" srcId="{EF1C45ED-46E4-4CD7-B35E-CE2A6051934B}" destId="{80605F6D-8BA8-4142-95C7-92BB5203AA6A}" srcOrd="0" destOrd="0" presId="urn:microsoft.com/office/officeart/2005/8/layout/hierarchy3"/>
    <dgm:cxn modelId="{E26C8B9A-EC91-4E29-B1E8-78635521FB62}" type="presOf" srcId="{80FAE0D4-663F-45FD-8119-2B6B1BDB9239}" destId="{F2A80A88-3539-4206-93F5-925EC8A4FEC9}" srcOrd="0" destOrd="0" presId="urn:microsoft.com/office/officeart/2005/8/layout/hierarchy3"/>
    <dgm:cxn modelId="{9571B39B-47F4-44FE-92A6-537C3296144B}" type="presOf" srcId="{0BEA0BE6-64E5-4E15-9D7B-C4DB76BEF44F}" destId="{EEC877EF-3602-4992-A472-67378A80D731}" srcOrd="0" destOrd="0" presId="urn:microsoft.com/office/officeart/2005/8/layout/hierarchy3"/>
    <dgm:cxn modelId="{388C38B8-7473-4462-BEE6-D9FEFEF5F4EC}" type="presOf" srcId="{7C3A0E39-2AFE-4B4A-9F7F-3B3572C896A4}" destId="{DC78246F-EEF3-4CC4-A7C8-7F83C0B00795}" srcOrd="0" destOrd="0" presId="urn:microsoft.com/office/officeart/2005/8/layout/hierarchy3"/>
    <dgm:cxn modelId="{10E77CCC-A4FD-400C-BD3C-2CE15B93B94C}" srcId="{0BEA0BE6-64E5-4E15-9D7B-C4DB76BEF44F}" destId="{65E07E62-222C-46DD-932E-266C332BC811}" srcOrd="2" destOrd="0" parTransId="{045EBCF1-79C2-415B-A875-1A93ED1AD269}" sibTransId="{362F8880-8FEB-4B14-91A3-BD60A97B3536}"/>
    <dgm:cxn modelId="{5DA83BCD-30B9-4980-A156-3956E61361A1}" srcId="{0BEA0BE6-64E5-4E15-9D7B-C4DB76BEF44F}" destId="{08B52439-EC11-4FC6-9EC8-AA87B6DD0167}" srcOrd="3" destOrd="0" parTransId="{BB2FA8AD-52D0-4609-BC1A-E2BE99E1ED0C}" sibTransId="{565B1119-9B89-4D3D-8170-F4E90C075602}"/>
    <dgm:cxn modelId="{54CF7DCD-38C9-4FA6-AE6E-9E93B47747AC}" type="presOf" srcId="{BB2FA8AD-52D0-4609-BC1A-E2BE99E1ED0C}" destId="{6C7BC6A8-B5BE-43DC-A6CF-0D5D30463FBD}" srcOrd="0" destOrd="0" presId="urn:microsoft.com/office/officeart/2005/8/layout/hierarchy3"/>
    <dgm:cxn modelId="{86EF03D1-7131-4844-AFF9-C963AA435757}" type="presOf" srcId="{4C6A1C8E-DB02-41F1-8793-D9D888EC455A}" destId="{40852363-071F-48D0-A974-0919D9148800}" srcOrd="0" destOrd="0" presId="urn:microsoft.com/office/officeart/2005/8/layout/hierarchy3"/>
    <dgm:cxn modelId="{4578AED2-0E2D-4E56-A373-0931FD30514D}" type="presOf" srcId="{3B4F42E8-623B-40C8-8FFF-A4CDEAF5DA01}" destId="{7B9BA6F9-AFF2-400A-A35B-BBC71532D5C6}" srcOrd="0" destOrd="0" presId="urn:microsoft.com/office/officeart/2005/8/layout/hierarchy3"/>
    <dgm:cxn modelId="{1F89FCDE-A4EE-4656-B78C-FED0EDDBF834}" type="presOf" srcId="{08B52439-EC11-4FC6-9EC8-AA87B6DD0167}" destId="{126CBDB9-D377-48A1-97ED-4B76FCEE9A5A}" srcOrd="0" destOrd="0" presId="urn:microsoft.com/office/officeart/2005/8/layout/hierarchy3"/>
    <dgm:cxn modelId="{174C47E5-B131-43BD-BDE7-9D069B7F018E}" type="presOf" srcId="{C914CB76-8204-443A-A797-AF1A0CE3DF5D}" destId="{7ED0F8DE-13FD-408B-B5C9-4625CDA4B9E3}" srcOrd="0" destOrd="0" presId="urn:microsoft.com/office/officeart/2005/8/layout/hierarchy3"/>
    <dgm:cxn modelId="{FC91C3F8-1C94-4EAD-B8D6-007B11951376}" type="presOf" srcId="{495154B3-16AF-4F94-97B9-12D9AAE5FDFB}" destId="{8C00F994-C125-4C13-B6CE-E51D00494AA8}" srcOrd="0" destOrd="0" presId="urn:microsoft.com/office/officeart/2005/8/layout/hierarchy3"/>
    <dgm:cxn modelId="{51F05331-5042-4B6B-8C33-483DBDFC4240}" type="presParOf" srcId="{40852363-071F-48D0-A974-0919D9148800}" destId="{C5535223-5B15-41C1-8024-6D92605A52CE}" srcOrd="0" destOrd="0" presId="urn:microsoft.com/office/officeart/2005/8/layout/hierarchy3"/>
    <dgm:cxn modelId="{67785FBE-431D-4BE9-ADA3-5A023F7D218B}" type="presParOf" srcId="{C5535223-5B15-41C1-8024-6D92605A52CE}" destId="{18348B10-DA2F-45A6-9AEB-1B7F52AEB1F6}" srcOrd="0" destOrd="0" presId="urn:microsoft.com/office/officeart/2005/8/layout/hierarchy3"/>
    <dgm:cxn modelId="{1805E010-B7B3-48D7-83CD-D6C6CDCDC1C7}" type="presParOf" srcId="{18348B10-DA2F-45A6-9AEB-1B7F52AEB1F6}" destId="{EEC877EF-3602-4992-A472-67378A80D731}" srcOrd="0" destOrd="0" presId="urn:microsoft.com/office/officeart/2005/8/layout/hierarchy3"/>
    <dgm:cxn modelId="{37742836-B7B6-43F5-8B0E-09012EA4341F}" type="presParOf" srcId="{18348B10-DA2F-45A6-9AEB-1B7F52AEB1F6}" destId="{4FBD522F-70A7-4276-BE7C-2453A314E2D8}" srcOrd="1" destOrd="0" presId="urn:microsoft.com/office/officeart/2005/8/layout/hierarchy3"/>
    <dgm:cxn modelId="{57EAAC02-5750-4960-9CDA-8211D4CD03DA}" type="presParOf" srcId="{C5535223-5B15-41C1-8024-6D92605A52CE}" destId="{665CF07C-772D-4B7C-8AE9-F9F259538B57}" srcOrd="1" destOrd="0" presId="urn:microsoft.com/office/officeart/2005/8/layout/hierarchy3"/>
    <dgm:cxn modelId="{6C5FC708-6323-4A0D-B020-C920AEEDFA87}" type="presParOf" srcId="{665CF07C-772D-4B7C-8AE9-F9F259538B57}" destId="{52E1EB73-F763-47EB-A6A1-7E69164F32DE}" srcOrd="0" destOrd="0" presId="urn:microsoft.com/office/officeart/2005/8/layout/hierarchy3"/>
    <dgm:cxn modelId="{4AA77D69-AD6A-43B6-89A5-F74F675B1B7B}" type="presParOf" srcId="{665CF07C-772D-4B7C-8AE9-F9F259538B57}" destId="{7ED0F8DE-13FD-408B-B5C9-4625CDA4B9E3}" srcOrd="1" destOrd="0" presId="urn:microsoft.com/office/officeart/2005/8/layout/hierarchy3"/>
    <dgm:cxn modelId="{E766A1B6-849E-48F8-A1CC-5072660D8E41}" type="presParOf" srcId="{665CF07C-772D-4B7C-8AE9-F9F259538B57}" destId="{7B9BA6F9-AFF2-400A-A35B-BBC71532D5C6}" srcOrd="2" destOrd="0" presId="urn:microsoft.com/office/officeart/2005/8/layout/hierarchy3"/>
    <dgm:cxn modelId="{B1F66AE2-759E-46D6-9327-1E73BA67E19E}" type="presParOf" srcId="{665CF07C-772D-4B7C-8AE9-F9F259538B57}" destId="{DC78246F-EEF3-4CC4-A7C8-7F83C0B00795}" srcOrd="3" destOrd="0" presId="urn:microsoft.com/office/officeart/2005/8/layout/hierarchy3"/>
    <dgm:cxn modelId="{4ECAD0A9-4589-4671-AD3F-A8E509454E5A}" type="presParOf" srcId="{665CF07C-772D-4B7C-8AE9-F9F259538B57}" destId="{6A7C3D95-FE45-4918-BB9F-CC90502D88D2}" srcOrd="4" destOrd="0" presId="urn:microsoft.com/office/officeart/2005/8/layout/hierarchy3"/>
    <dgm:cxn modelId="{DC96C947-D86C-4AEF-BA22-5A1CC6259E11}" type="presParOf" srcId="{665CF07C-772D-4B7C-8AE9-F9F259538B57}" destId="{3BC402F3-A868-435A-9EF3-E41144F7F807}" srcOrd="5" destOrd="0" presId="urn:microsoft.com/office/officeart/2005/8/layout/hierarchy3"/>
    <dgm:cxn modelId="{63874A31-68FE-4CEB-983B-13A4803DBBE0}" type="presParOf" srcId="{665CF07C-772D-4B7C-8AE9-F9F259538B57}" destId="{6C7BC6A8-B5BE-43DC-A6CF-0D5D30463FBD}" srcOrd="6" destOrd="0" presId="urn:microsoft.com/office/officeart/2005/8/layout/hierarchy3"/>
    <dgm:cxn modelId="{9DC27002-F182-4984-A64C-29FCC0E9BF6C}" type="presParOf" srcId="{665CF07C-772D-4B7C-8AE9-F9F259538B57}" destId="{126CBDB9-D377-48A1-97ED-4B76FCEE9A5A}" srcOrd="7" destOrd="0" presId="urn:microsoft.com/office/officeart/2005/8/layout/hierarchy3"/>
    <dgm:cxn modelId="{0D7912C0-7179-4742-819F-0CCF2346CE63}" type="presParOf" srcId="{665CF07C-772D-4B7C-8AE9-F9F259538B57}" destId="{80605F6D-8BA8-4142-95C7-92BB5203AA6A}" srcOrd="8" destOrd="0" presId="urn:microsoft.com/office/officeart/2005/8/layout/hierarchy3"/>
    <dgm:cxn modelId="{6C2D693B-9FE5-4FA5-B44F-556B3838C62A}" type="presParOf" srcId="{665CF07C-772D-4B7C-8AE9-F9F259538B57}" destId="{F2A80A88-3539-4206-93F5-925EC8A4FEC9}" srcOrd="9" destOrd="0" presId="urn:microsoft.com/office/officeart/2005/8/layout/hierarchy3"/>
    <dgm:cxn modelId="{52A459EB-E035-455F-A974-A75547E2DD37}" type="presParOf" srcId="{665CF07C-772D-4B7C-8AE9-F9F259538B57}" destId="{083768A6-655F-4431-A9F0-E1353DB6622A}" srcOrd="10" destOrd="0" presId="urn:microsoft.com/office/officeart/2005/8/layout/hierarchy3"/>
    <dgm:cxn modelId="{C1C66D71-9613-4570-AC67-D2038759D4FE}" type="presParOf" srcId="{665CF07C-772D-4B7C-8AE9-F9F259538B57}" destId="{329A9D01-3E63-4734-87F2-9C035ADC23FB}" srcOrd="11" destOrd="0" presId="urn:microsoft.com/office/officeart/2005/8/layout/hierarchy3"/>
    <dgm:cxn modelId="{BEE3C023-0264-48EE-A497-3952206C3048}" type="presParOf" srcId="{665CF07C-772D-4B7C-8AE9-F9F259538B57}" destId="{8C00F994-C125-4C13-B6CE-E51D00494AA8}" srcOrd="12" destOrd="0" presId="urn:microsoft.com/office/officeart/2005/8/layout/hierarchy3"/>
    <dgm:cxn modelId="{50979139-AE1F-42EE-8BA5-583F8C360B1E}" type="presParOf" srcId="{665CF07C-772D-4B7C-8AE9-F9F259538B57}" destId="{58F14D0C-45A3-46ED-A924-CDE8772330EF}" srcOrd="1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14D520-0345-4905-A69A-CA661FAB1973}" type="doc">
      <dgm:prSet loTypeId="urn:microsoft.com/office/officeart/2005/8/layout/radial5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302ACED-3863-4B02-AEF9-BFCBE1AD3A8A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Liaisons</a:t>
          </a:r>
        </a:p>
      </dgm:t>
    </dgm:pt>
    <dgm:pt modelId="{9865D8A2-F975-4247-872A-FAE40AD9F62D}" type="parTrans" cxnId="{EA7A3522-7F61-42B5-9A36-44045CB481F1}">
      <dgm:prSet/>
      <dgm:spPr/>
      <dgm:t>
        <a:bodyPr/>
        <a:lstStyle/>
        <a:p>
          <a:endParaRPr lang="en-US"/>
        </a:p>
      </dgm:t>
    </dgm:pt>
    <dgm:pt modelId="{BB3301FC-2E15-4AE1-81CE-578C1673521F}" type="sibTrans" cxnId="{EA7A3522-7F61-42B5-9A36-44045CB481F1}">
      <dgm:prSet/>
      <dgm:spPr/>
      <dgm:t>
        <a:bodyPr/>
        <a:lstStyle/>
        <a:p>
          <a:endParaRPr lang="en-US"/>
        </a:p>
      </dgm:t>
    </dgm:pt>
    <dgm:pt modelId="{EAF137C0-A3B1-4BFD-BD8A-5CE30B52599C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Academic Senate</a:t>
          </a:r>
        </a:p>
      </dgm:t>
    </dgm:pt>
    <dgm:pt modelId="{B37E1FAA-5A59-4DA3-8A5F-A8A43F552572}" type="parTrans" cxnId="{16BB8C03-203F-421E-9A6A-85A4D3F1B967}">
      <dgm:prSet/>
      <dgm:spPr/>
      <dgm:t>
        <a:bodyPr/>
        <a:lstStyle/>
        <a:p>
          <a:endParaRPr lang="en-US"/>
        </a:p>
      </dgm:t>
    </dgm:pt>
    <dgm:pt modelId="{5809CCC0-5492-4633-A4BD-4E9BC5ACE3B2}" type="sibTrans" cxnId="{16BB8C03-203F-421E-9A6A-85A4D3F1B967}">
      <dgm:prSet/>
      <dgm:spPr/>
      <dgm:t>
        <a:bodyPr/>
        <a:lstStyle/>
        <a:p>
          <a:endParaRPr lang="en-US"/>
        </a:p>
      </dgm:t>
    </dgm:pt>
    <dgm:pt modelId="{92E95E26-B3F2-4A8F-823B-8D1BA72B005A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ASCCC</a:t>
          </a:r>
        </a:p>
      </dgm:t>
    </dgm:pt>
    <dgm:pt modelId="{C5F230D1-F6E6-41EA-AE1C-9DCAE410BCDC}" type="parTrans" cxnId="{92A4CF06-596D-4F96-A0FF-8A0E4EB51087}">
      <dgm:prSet/>
      <dgm:spPr/>
      <dgm:t>
        <a:bodyPr/>
        <a:lstStyle/>
        <a:p>
          <a:endParaRPr lang="en-US"/>
        </a:p>
      </dgm:t>
    </dgm:pt>
    <dgm:pt modelId="{991CE9AB-6669-447C-8FE8-16AB11BC0EA7}" type="sibTrans" cxnId="{92A4CF06-596D-4F96-A0FF-8A0E4EB51087}">
      <dgm:prSet/>
      <dgm:spPr/>
      <dgm:t>
        <a:bodyPr/>
        <a:lstStyle/>
        <a:p>
          <a:endParaRPr lang="en-US"/>
        </a:p>
      </dgm:t>
    </dgm:pt>
    <dgm:pt modelId="{E9FBBCF9-6A31-4CA7-B38C-A80DC7A0C383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DSO Advisory Committee</a:t>
          </a:r>
        </a:p>
      </dgm:t>
    </dgm:pt>
    <dgm:pt modelId="{A18A89B6-8C1A-4734-98FD-FE3A07B95224}" type="parTrans" cxnId="{79FC1E0B-171F-414D-A68E-E497461BFA65}">
      <dgm:prSet/>
      <dgm:spPr/>
      <dgm:t>
        <a:bodyPr/>
        <a:lstStyle/>
        <a:p>
          <a:endParaRPr lang="en-US"/>
        </a:p>
      </dgm:t>
    </dgm:pt>
    <dgm:pt modelId="{9CB4037A-B301-454A-BB25-B23FD2E005FA}" type="sibTrans" cxnId="{79FC1E0B-171F-414D-A68E-E497461BFA65}">
      <dgm:prSet/>
      <dgm:spPr/>
      <dgm:t>
        <a:bodyPr/>
        <a:lstStyle/>
        <a:p>
          <a:endParaRPr lang="en-US"/>
        </a:p>
      </dgm:t>
    </dgm:pt>
    <dgm:pt modelId="{A01DB917-D132-410D-B8EB-3479B08851A4}">
      <dgm:prSet phldrT="[Text]"/>
      <dgm:spPr>
        <a:solidFill>
          <a:schemeClr val="tx2">
            <a:lumMod val="60000"/>
            <a:lumOff val="40000"/>
          </a:schemeClr>
        </a:solidFill>
      </dgm:spPr>
      <dgm:t>
        <a:bodyPr/>
        <a:lstStyle/>
        <a:p>
          <a:r>
            <a:rPr lang="en-US" dirty="0"/>
            <a:t>Campus Committee</a:t>
          </a:r>
        </a:p>
      </dgm:t>
    </dgm:pt>
    <dgm:pt modelId="{E57A1E0D-570A-4D69-B0E4-877D47802E30}" type="parTrans" cxnId="{E99BD6B0-9530-4AAE-B27B-4E80C6F83FDA}">
      <dgm:prSet/>
      <dgm:spPr/>
      <dgm:t>
        <a:bodyPr/>
        <a:lstStyle/>
        <a:p>
          <a:endParaRPr lang="en-US"/>
        </a:p>
      </dgm:t>
    </dgm:pt>
    <dgm:pt modelId="{22D4A58A-3616-4D7E-A3DA-0C37B919EF65}" type="sibTrans" cxnId="{E99BD6B0-9530-4AAE-B27B-4E80C6F83FDA}">
      <dgm:prSet/>
      <dgm:spPr/>
      <dgm:t>
        <a:bodyPr/>
        <a:lstStyle/>
        <a:p>
          <a:endParaRPr lang="en-US"/>
        </a:p>
      </dgm:t>
    </dgm:pt>
    <dgm:pt modelId="{B1EF8B8A-C623-4585-BDBC-B8CD05AF2442}" type="pres">
      <dgm:prSet presAssocID="{A614D520-0345-4905-A69A-CA661FAB1973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566C8B7-845E-41C4-9765-FF5A24ED4C61}" type="pres">
      <dgm:prSet presAssocID="{D302ACED-3863-4B02-AEF9-BFCBE1AD3A8A}" presName="centerShape" presStyleLbl="node0" presStyleIdx="0" presStyleCnt="1"/>
      <dgm:spPr/>
    </dgm:pt>
    <dgm:pt modelId="{7CA78437-4668-472B-8FAE-005CFA9F291C}" type="pres">
      <dgm:prSet presAssocID="{B37E1FAA-5A59-4DA3-8A5F-A8A43F552572}" presName="parTrans" presStyleLbl="sibTrans2D1" presStyleIdx="0" presStyleCnt="4"/>
      <dgm:spPr/>
    </dgm:pt>
    <dgm:pt modelId="{45DC44E4-C2FF-4DF8-A36C-A1CB663CD743}" type="pres">
      <dgm:prSet presAssocID="{B37E1FAA-5A59-4DA3-8A5F-A8A43F552572}" presName="connectorText" presStyleLbl="sibTrans2D1" presStyleIdx="0" presStyleCnt="4"/>
      <dgm:spPr/>
    </dgm:pt>
    <dgm:pt modelId="{82915086-0C60-4764-BAB9-259B9E06748E}" type="pres">
      <dgm:prSet presAssocID="{EAF137C0-A3B1-4BFD-BD8A-5CE30B52599C}" presName="node" presStyleLbl="node1" presStyleIdx="0" presStyleCnt="4" custRadScaleRad="151913" custRadScaleInc="-202618">
        <dgm:presLayoutVars>
          <dgm:bulletEnabled val="1"/>
        </dgm:presLayoutVars>
      </dgm:prSet>
      <dgm:spPr/>
    </dgm:pt>
    <dgm:pt modelId="{DB6750D9-84F2-403B-ADDE-CDCBFFE76775}" type="pres">
      <dgm:prSet presAssocID="{C5F230D1-F6E6-41EA-AE1C-9DCAE410BCDC}" presName="parTrans" presStyleLbl="sibTrans2D1" presStyleIdx="1" presStyleCnt="4" custAng="10800000"/>
      <dgm:spPr/>
    </dgm:pt>
    <dgm:pt modelId="{961C6A85-ACCA-4747-B988-1EBB5AA6F30E}" type="pres">
      <dgm:prSet presAssocID="{C5F230D1-F6E6-41EA-AE1C-9DCAE410BCDC}" presName="connectorText" presStyleLbl="sibTrans2D1" presStyleIdx="1" presStyleCnt="4"/>
      <dgm:spPr/>
    </dgm:pt>
    <dgm:pt modelId="{86C2DD68-698B-4295-84C5-685638C317AC}" type="pres">
      <dgm:prSet presAssocID="{92E95E26-B3F2-4A8F-823B-8D1BA72B005A}" presName="node" presStyleLbl="node1" presStyleIdx="1" presStyleCnt="4" custRadScaleRad="112743" custRadScaleInc="-131679">
        <dgm:presLayoutVars>
          <dgm:bulletEnabled val="1"/>
        </dgm:presLayoutVars>
      </dgm:prSet>
      <dgm:spPr/>
    </dgm:pt>
    <dgm:pt modelId="{5BE9765A-397B-4154-9BEF-38C0FAB2AEB8}" type="pres">
      <dgm:prSet presAssocID="{A18A89B6-8C1A-4734-98FD-FE3A07B95224}" presName="parTrans" presStyleLbl="sibTrans2D1" presStyleIdx="2" presStyleCnt="4" custAng="10856585"/>
      <dgm:spPr/>
    </dgm:pt>
    <dgm:pt modelId="{7AE71E72-C778-47EB-8FCF-F80872F566A9}" type="pres">
      <dgm:prSet presAssocID="{A18A89B6-8C1A-4734-98FD-FE3A07B95224}" presName="connectorText" presStyleLbl="sibTrans2D1" presStyleIdx="2" presStyleCnt="4"/>
      <dgm:spPr/>
    </dgm:pt>
    <dgm:pt modelId="{5BE64263-C960-4EFB-8B84-369329FA7A00}" type="pres">
      <dgm:prSet presAssocID="{E9FBBCF9-6A31-4CA7-B38C-A80DC7A0C383}" presName="node" presStyleLbl="node1" presStyleIdx="2" presStyleCnt="4" custRadScaleRad="112717" custRadScaleInc="-64299">
        <dgm:presLayoutVars>
          <dgm:bulletEnabled val="1"/>
        </dgm:presLayoutVars>
      </dgm:prSet>
      <dgm:spPr/>
    </dgm:pt>
    <dgm:pt modelId="{1C8E94CE-C4C9-4974-A617-B9C3DE0904FC}" type="pres">
      <dgm:prSet presAssocID="{E57A1E0D-570A-4D69-B0E4-877D47802E30}" presName="parTrans" presStyleLbl="sibTrans2D1" presStyleIdx="3" presStyleCnt="4" custAng="10815984" custLinFactNeighborX="-37407" custLinFactNeighborY="3714"/>
      <dgm:spPr/>
    </dgm:pt>
    <dgm:pt modelId="{344284B7-AA54-47E5-9AB7-EA976EAFA647}" type="pres">
      <dgm:prSet presAssocID="{E57A1E0D-570A-4D69-B0E4-877D47802E30}" presName="connectorText" presStyleLbl="sibTrans2D1" presStyleIdx="3" presStyleCnt="4"/>
      <dgm:spPr/>
    </dgm:pt>
    <dgm:pt modelId="{9AFD4BC4-B1F4-44F4-82AB-A43DEED4C538}" type="pres">
      <dgm:prSet presAssocID="{A01DB917-D132-410D-B8EB-3479B08851A4}" presName="node" presStyleLbl="node1" presStyleIdx="3" presStyleCnt="4" custRadScaleRad="114570" custRadScaleInc="399408">
        <dgm:presLayoutVars>
          <dgm:bulletEnabled val="1"/>
        </dgm:presLayoutVars>
      </dgm:prSet>
      <dgm:spPr/>
    </dgm:pt>
  </dgm:ptLst>
  <dgm:cxnLst>
    <dgm:cxn modelId="{16BB8C03-203F-421E-9A6A-85A4D3F1B967}" srcId="{D302ACED-3863-4B02-AEF9-BFCBE1AD3A8A}" destId="{EAF137C0-A3B1-4BFD-BD8A-5CE30B52599C}" srcOrd="0" destOrd="0" parTransId="{B37E1FAA-5A59-4DA3-8A5F-A8A43F552572}" sibTransId="{5809CCC0-5492-4633-A4BD-4E9BC5ACE3B2}"/>
    <dgm:cxn modelId="{92A4CF06-596D-4F96-A0FF-8A0E4EB51087}" srcId="{D302ACED-3863-4B02-AEF9-BFCBE1AD3A8A}" destId="{92E95E26-B3F2-4A8F-823B-8D1BA72B005A}" srcOrd="1" destOrd="0" parTransId="{C5F230D1-F6E6-41EA-AE1C-9DCAE410BCDC}" sibTransId="{991CE9AB-6669-447C-8FE8-16AB11BC0EA7}"/>
    <dgm:cxn modelId="{79FC1E0B-171F-414D-A68E-E497461BFA65}" srcId="{D302ACED-3863-4B02-AEF9-BFCBE1AD3A8A}" destId="{E9FBBCF9-6A31-4CA7-B38C-A80DC7A0C383}" srcOrd="2" destOrd="0" parTransId="{A18A89B6-8C1A-4734-98FD-FE3A07B95224}" sibTransId="{9CB4037A-B301-454A-BB25-B23FD2E005FA}"/>
    <dgm:cxn modelId="{3CF44018-A85B-4FA6-B1F6-81499E9E7ABA}" type="presOf" srcId="{EAF137C0-A3B1-4BFD-BD8A-5CE30B52599C}" destId="{82915086-0C60-4764-BAB9-259B9E06748E}" srcOrd="0" destOrd="0" presId="urn:microsoft.com/office/officeart/2005/8/layout/radial5"/>
    <dgm:cxn modelId="{EA7A3522-7F61-42B5-9A36-44045CB481F1}" srcId="{A614D520-0345-4905-A69A-CA661FAB1973}" destId="{D302ACED-3863-4B02-AEF9-BFCBE1AD3A8A}" srcOrd="0" destOrd="0" parTransId="{9865D8A2-F975-4247-872A-FAE40AD9F62D}" sibTransId="{BB3301FC-2E15-4AE1-81CE-578C1673521F}"/>
    <dgm:cxn modelId="{D8CC5C35-79C8-4B3F-B2FC-8F23EDDBA6D2}" type="presOf" srcId="{C5F230D1-F6E6-41EA-AE1C-9DCAE410BCDC}" destId="{DB6750D9-84F2-403B-ADDE-CDCBFFE76775}" srcOrd="0" destOrd="0" presId="urn:microsoft.com/office/officeart/2005/8/layout/radial5"/>
    <dgm:cxn modelId="{A089F04A-B475-4DA4-BA77-F5EC39B4764E}" type="presOf" srcId="{A01DB917-D132-410D-B8EB-3479B08851A4}" destId="{9AFD4BC4-B1F4-44F4-82AB-A43DEED4C538}" srcOrd="0" destOrd="0" presId="urn:microsoft.com/office/officeart/2005/8/layout/radial5"/>
    <dgm:cxn modelId="{E6DD0A4E-96EE-4047-8048-EC5C9DDF7C58}" type="presOf" srcId="{C5F230D1-F6E6-41EA-AE1C-9DCAE410BCDC}" destId="{961C6A85-ACCA-4747-B988-1EBB5AA6F30E}" srcOrd="1" destOrd="0" presId="urn:microsoft.com/office/officeart/2005/8/layout/radial5"/>
    <dgm:cxn modelId="{4583A984-DB0E-4797-984B-76E9D8735BCD}" type="presOf" srcId="{92E95E26-B3F2-4A8F-823B-8D1BA72B005A}" destId="{86C2DD68-698B-4295-84C5-685638C317AC}" srcOrd="0" destOrd="0" presId="urn:microsoft.com/office/officeart/2005/8/layout/radial5"/>
    <dgm:cxn modelId="{46847E85-227D-4687-972A-2F72D13E0B14}" type="presOf" srcId="{A614D520-0345-4905-A69A-CA661FAB1973}" destId="{B1EF8B8A-C623-4585-BDBC-B8CD05AF2442}" srcOrd="0" destOrd="0" presId="urn:microsoft.com/office/officeart/2005/8/layout/radial5"/>
    <dgm:cxn modelId="{CD1D1A9A-CA3B-4242-9205-71862EBCCABF}" type="presOf" srcId="{E9FBBCF9-6A31-4CA7-B38C-A80DC7A0C383}" destId="{5BE64263-C960-4EFB-8B84-369329FA7A00}" srcOrd="0" destOrd="0" presId="urn:microsoft.com/office/officeart/2005/8/layout/radial5"/>
    <dgm:cxn modelId="{115E2CA8-AE96-4E98-9386-D8E8ED1CD890}" type="presOf" srcId="{A18A89B6-8C1A-4734-98FD-FE3A07B95224}" destId="{5BE9765A-397B-4154-9BEF-38C0FAB2AEB8}" srcOrd="0" destOrd="0" presId="urn:microsoft.com/office/officeart/2005/8/layout/radial5"/>
    <dgm:cxn modelId="{D2EA83AD-A84B-421C-AAF7-405B16937364}" type="presOf" srcId="{B37E1FAA-5A59-4DA3-8A5F-A8A43F552572}" destId="{45DC44E4-C2FF-4DF8-A36C-A1CB663CD743}" srcOrd="1" destOrd="0" presId="urn:microsoft.com/office/officeart/2005/8/layout/radial5"/>
    <dgm:cxn modelId="{E99BD6B0-9530-4AAE-B27B-4E80C6F83FDA}" srcId="{D302ACED-3863-4B02-AEF9-BFCBE1AD3A8A}" destId="{A01DB917-D132-410D-B8EB-3479B08851A4}" srcOrd="3" destOrd="0" parTransId="{E57A1E0D-570A-4D69-B0E4-877D47802E30}" sibTransId="{22D4A58A-3616-4D7E-A3DA-0C37B919EF65}"/>
    <dgm:cxn modelId="{3C3EF8C3-33F4-4417-859D-99BF971079C8}" type="presOf" srcId="{B37E1FAA-5A59-4DA3-8A5F-A8A43F552572}" destId="{7CA78437-4668-472B-8FAE-005CFA9F291C}" srcOrd="0" destOrd="0" presId="urn:microsoft.com/office/officeart/2005/8/layout/radial5"/>
    <dgm:cxn modelId="{8C2C91CB-704F-4E57-9BE7-1CBCEF6DACDB}" type="presOf" srcId="{A18A89B6-8C1A-4734-98FD-FE3A07B95224}" destId="{7AE71E72-C778-47EB-8FCF-F80872F566A9}" srcOrd="1" destOrd="0" presId="urn:microsoft.com/office/officeart/2005/8/layout/radial5"/>
    <dgm:cxn modelId="{DA916FDF-1247-4ACC-8D70-BCA0BB3F01E3}" type="presOf" srcId="{E57A1E0D-570A-4D69-B0E4-877D47802E30}" destId="{344284B7-AA54-47E5-9AB7-EA976EAFA647}" srcOrd="1" destOrd="0" presId="urn:microsoft.com/office/officeart/2005/8/layout/radial5"/>
    <dgm:cxn modelId="{7889C7ED-78C5-403B-B3CF-AC959174CBC7}" type="presOf" srcId="{D302ACED-3863-4B02-AEF9-BFCBE1AD3A8A}" destId="{7566C8B7-845E-41C4-9765-FF5A24ED4C61}" srcOrd="0" destOrd="0" presId="urn:microsoft.com/office/officeart/2005/8/layout/radial5"/>
    <dgm:cxn modelId="{7A6BBEFB-8776-40C3-86F2-2092EB131CFA}" type="presOf" srcId="{E57A1E0D-570A-4D69-B0E4-877D47802E30}" destId="{1C8E94CE-C4C9-4974-A617-B9C3DE0904FC}" srcOrd="0" destOrd="0" presId="urn:microsoft.com/office/officeart/2005/8/layout/radial5"/>
    <dgm:cxn modelId="{D6ADB317-1000-4CC1-AC19-9955F419FB4D}" type="presParOf" srcId="{B1EF8B8A-C623-4585-BDBC-B8CD05AF2442}" destId="{7566C8B7-845E-41C4-9765-FF5A24ED4C61}" srcOrd="0" destOrd="0" presId="urn:microsoft.com/office/officeart/2005/8/layout/radial5"/>
    <dgm:cxn modelId="{3558D587-8EC9-440E-B1D6-1641FCE3B673}" type="presParOf" srcId="{B1EF8B8A-C623-4585-BDBC-B8CD05AF2442}" destId="{7CA78437-4668-472B-8FAE-005CFA9F291C}" srcOrd="1" destOrd="0" presId="urn:microsoft.com/office/officeart/2005/8/layout/radial5"/>
    <dgm:cxn modelId="{7F9EE51E-8123-4585-84C2-2CE1D6149EDD}" type="presParOf" srcId="{7CA78437-4668-472B-8FAE-005CFA9F291C}" destId="{45DC44E4-C2FF-4DF8-A36C-A1CB663CD743}" srcOrd="0" destOrd="0" presId="urn:microsoft.com/office/officeart/2005/8/layout/radial5"/>
    <dgm:cxn modelId="{7A2285BC-828D-45C2-85B3-DBFF0D31429F}" type="presParOf" srcId="{B1EF8B8A-C623-4585-BDBC-B8CD05AF2442}" destId="{82915086-0C60-4764-BAB9-259B9E06748E}" srcOrd="2" destOrd="0" presId="urn:microsoft.com/office/officeart/2005/8/layout/radial5"/>
    <dgm:cxn modelId="{107C2568-7A62-412E-873C-BDD54599BCA5}" type="presParOf" srcId="{B1EF8B8A-C623-4585-BDBC-B8CD05AF2442}" destId="{DB6750D9-84F2-403B-ADDE-CDCBFFE76775}" srcOrd="3" destOrd="0" presId="urn:microsoft.com/office/officeart/2005/8/layout/radial5"/>
    <dgm:cxn modelId="{A5CD79D1-6A7A-4129-A180-3E71EAA4058B}" type="presParOf" srcId="{DB6750D9-84F2-403B-ADDE-CDCBFFE76775}" destId="{961C6A85-ACCA-4747-B988-1EBB5AA6F30E}" srcOrd="0" destOrd="0" presId="urn:microsoft.com/office/officeart/2005/8/layout/radial5"/>
    <dgm:cxn modelId="{2AD338A6-2C9C-406A-A157-A945E356E2C1}" type="presParOf" srcId="{B1EF8B8A-C623-4585-BDBC-B8CD05AF2442}" destId="{86C2DD68-698B-4295-84C5-685638C317AC}" srcOrd="4" destOrd="0" presId="urn:microsoft.com/office/officeart/2005/8/layout/radial5"/>
    <dgm:cxn modelId="{28087B9D-B885-4741-AEAD-55847F549343}" type="presParOf" srcId="{B1EF8B8A-C623-4585-BDBC-B8CD05AF2442}" destId="{5BE9765A-397B-4154-9BEF-38C0FAB2AEB8}" srcOrd="5" destOrd="0" presId="urn:microsoft.com/office/officeart/2005/8/layout/radial5"/>
    <dgm:cxn modelId="{2E5AD319-13C2-42B4-A0B2-B9B2CB6178CA}" type="presParOf" srcId="{5BE9765A-397B-4154-9BEF-38C0FAB2AEB8}" destId="{7AE71E72-C778-47EB-8FCF-F80872F566A9}" srcOrd="0" destOrd="0" presId="urn:microsoft.com/office/officeart/2005/8/layout/radial5"/>
    <dgm:cxn modelId="{616B02EF-A86A-48D2-A43C-A1001A7080CE}" type="presParOf" srcId="{B1EF8B8A-C623-4585-BDBC-B8CD05AF2442}" destId="{5BE64263-C960-4EFB-8B84-369329FA7A00}" srcOrd="6" destOrd="0" presId="urn:microsoft.com/office/officeart/2005/8/layout/radial5"/>
    <dgm:cxn modelId="{15BF9647-E5B8-4F5D-AB13-30EC92995912}" type="presParOf" srcId="{B1EF8B8A-C623-4585-BDBC-B8CD05AF2442}" destId="{1C8E94CE-C4C9-4974-A617-B9C3DE0904FC}" srcOrd="7" destOrd="0" presId="urn:microsoft.com/office/officeart/2005/8/layout/radial5"/>
    <dgm:cxn modelId="{B165AD23-C59D-4960-8017-BCF312F4538A}" type="presParOf" srcId="{1C8E94CE-C4C9-4974-A617-B9C3DE0904FC}" destId="{344284B7-AA54-47E5-9AB7-EA976EAFA647}" srcOrd="0" destOrd="0" presId="urn:microsoft.com/office/officeart/2005/8/layout/radial5"/>
    <dgm:cxn modelId="{5C66A98E-E07B-41E6-982E-D67217643CEA}" type="presParOf" srcId="{B1EF8B8A-C623-4585-BDBC-B8CD05AF2442}" destId="{9AFD4BC4-B1F4-44F4-82AB-A43DEED4C538}" srcOrd="8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C775BE-F093-417D-AD6C-1309B07B1483}">
      <dsp:nvSpPr>
        <dsp:cNvPr id="0" name=""/>
        <dsp:cNvSpPr/>
      </dsp:nvSpPr>
      <dsp:spPr>
        <a:xfrm>
          <a:off x="994759" y="2617787"/>
          <a:ext cx="754636" cy="12680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377318" y="0"/>
              </a:lnTo>
              <a:lnTo>
                <a:pt x="377318" y="1268009"/>
              </a:lnTo>
              <a:lnTo>
                <a:pt x="754636" y="126800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335188" y="3214902"/>
        <a:ext cx="73778" cy="73778"/>
      </dsp:txXfrm>
    </dsp:sp>
    <dsp:sp modelId="{1F4375DA-65CA-41D5-8036-372603ED21BB}">
      <dsp:nvSpPr>
        <dsp:cNvPr id="0" name=""/>
        <dsp:cNvSpPr/>
      </dsp:nvSpPr>
      <dsp:spPr>
        <a:xfrm>
          <a:off x="994759" y="2572067"/>
          <a:ext cx="754636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377318" y="45720"/>
              </a:lnTo>
              <a:lnTo>
                <a:pt x="377318" y="70280"/>
              </a:lnTo>
              <a:lnTo>
                <a:pt x="754636" y="7028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353201" y="2598911"/>
        <a:ext cx="37751" cy="37751"/>
      </dsp:txXfrm>
    </dsp:sp>
    <dsp:sp modelId="{4398B6F8-C2BC-4069-B951-6644DA270639}">
      <dsp:nvSpPr>
        <dsp:cNvPr id="0" name=""/>
        <dsp:cNvSpPr/>
      </dsp:nvSpPr>
      <dsp:spPr>
        <a:xfrm>
          <a:off x="994759" y="1398899"/>
          <a:ext cx="754636" cy="1218888"/>
        </a:xfrm>
        <a:custGeom>
          <a:avLst/>
          <a:gdLst/>
          <a:ahLst/>
          <a:cxnLst/>
          <a:rect l="0" t="0" r="0" b="0"/>
          <a:pathLst>
            <a:path>
              <a:moveTo>
                <a:pt x="0" y="1218888"/>
              </a:moveTo>
              <a:lnTo>
                <a:pt x="377318" y="1218888"/>
              </a:lnTo>
              <a:lnTo>
                <a:pt x="377318" y="0"/>
              </a:lnTo>
              <a:lnTo>
                <a:pt x="754636" y="0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1336237" y="1972503"/>
        <a:ext cx="71679" cy="71679"/>
      </dsp:txXfrm>
    </dsp:sp>
    <dsp:sp modelId="{799EC5E4-B8E8-4DFF-A669-15EAEA677D3E}">
      <dsp:nvSpPr>
        <dsp:cNvPr id="0" name=""/>
        <dsp:cNvSpPr/>
      </dsp:nvSpPr>
      <dsp:spPr>
        <a:xfrm rot="16200000">
          <a:off x="-2120407" y="2120407"/>
          <a:ext cx="5235575" cy="994759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 dirty="0"/>
            <a:t>Adopted Standing Sub-Committees</a:t>
          </a:r>
        </a:p>
      </dsp:txBody>
      <dsp:txXfrm>
        <a:off x="-2120407" y="2120407"/>
        <a:ext cx="5235575" cy="994759"/>
      </dsp:txXfrm>
    </dsp:sp>
    <dsp:sp modelId="{E4BF34DB-9228-42E0-BBE3-2BF0FF7FC66A}">
      <dsp:nvSpPr>
        <dsp:cNvPr id="0" name=""/>
        <dsp:cNvSpPr/>
      </dsp:nvSpPr>
      <dsp:spPr>
        <a:xfrm>
          <a:off x="1749395" y="901519"/>
          <a:ext cx="3262810" cy="994759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Personnel Policy</a:t>
          </a:r>
        </a:p>
      </dsp:txBody>
      <dsp:txXfrm>
        <a:off x="1749395" y="901519"/>
        <a:ext cx="3262810" cy="994759"/>
      </dsp:txXfrm>
    </dsp:sp>
    <dsp:sp modelId="{A74FD223-4425-443F-95AE-8352ED6A4E28}">
      <dsp:nvSpPr>
        <dsp:cNvPr id="0" name=""/>
        <dsp:cNvSpPr/>
      </dsp:nvSpPr>
      <dsp:spPr>
        <a:xfrm>
          <a:off x="1749395" y="2144968"/>
          <a:ext cx="3262810" cy="994759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Elections</a:t>
          </a:r>
        </a:p>
      </dsp:txBody>
      <dsp:txXfrm>
        <a:off x="1749395" y="2144968"/>
        <a:ext cx="3262810" cy="994759"/>
      </dsp:txXfrm>
    </dsp:sp>
    <dsp:sp modelId="{CCBDA91B-B51C-4C63-9CBA-13B2FC0A1F29}">
      <dsp:nvSpPr>
        <dsp:cNvPr id="0" name=""/>
        <dsp:cNvSpPr/>
      </dsp:nvSpPr>
      <dsp:spPr>
        <a:xfrm>
          <a:off x="1749395" y="3388417"/>
          <a:ext cx="3262810" cy="994759"/>
        </a:xfrm>
        <a:prstGeom prst="rect">
          <a:avLst/>
        </a:prstGeom>
        <a:solidFill>
          <a:schemeClr val="accent4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marL="0" lvl="0" indent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3400" kern="1200" dirty="0"/>
            <a:t>Ed Policy and Procedures</a:t>
          </a:r>
        </a:p>
      </dsp:txBody>
      <dsp:txXfrm>
        <a:off x="1749395" y="3388417"/>
        <a:ext cx="3262810" cy="99475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C877EF-3602-4992-A472-67378A80D731}">
      <dsp:nvSpPr>
        <dsp:cNvPr id="0" name=""/>
        <dsp:cNvSpPr/>
      </dsp:nvSpPr>
      <dsp:spPr>
        <a:xfrm>
          <a:off x="0" y="10307"/>
          <a:ext cx="2946408" cy="549266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ASCCC Liaison Positions</a:t>
          </a:r>
        </a:p>
      </dsp:txBody>
      <dsp:txXfrm>
        <a:off x="16087" y="26394"/>
        <a:ext cx="2914234" cy="517092"/>
      </dsp:txXfrm>
    </dsp:sp>
    <dsp:sp modelId="{52E1EB73-F763-47EB-A6A1-7E69164F32DE}">
      <dsp:nvSpPr>
        <dsp:cNvPr id="0" name=""/>
        <dsp:cNvSpPr/>
      </dsp:nvSpPr>
      <dsp:spPr>
        <a:xfrm>
          <a:off x="294640" y="559573"/>
          <a:ext cx="330261" cy="3858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5848"/>
              </a:lnTo>
              <a:lnTo>
                <a:pt x="330261" y="3858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D0F8DE-13FD-408B-B5C9-4625CDA4B9E3}">
      <dsp:nvSpPr>
        <dsp:cNvPr id="0" name=""/>
        <dsp:cNvSpPr/>
      </dsp:nvSpPr>
      <dsp:spPr>
        <a:xfrm>
          <a:off x="624902" y="670789"/>
          <a:ext cx="878826" cy="5492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CTE</a:t>
          </a:r>
        </a:p>
      </dsp:txBody>
      <dsp:txXfrm>
        <a:off x="640989" y="686876"/>
        <a:ext cx="846652" cy="517092"/>
      </dsp:txXfrm>
    </dsp:sp>
    <dsp:sp modelId="{7B9BA6F9-AFF2-400A-A35B-BBC71532D5C6}">
      <dsp:nvSpPr>
        <dsp:cNvPr id="0" name=""/>
        <dsp:cNvSpPr/>
      </dsp:nvSpPr>
      <dsp:spPr>
        <a:xfrm>
          <a:off x="294640" y="559573"/>
          <a:ext cx="321719" cy="10722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2283"/>
              </a:lnTo>
              <a:lnTo>
                <a:pt x="321719" y="107228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78246F-EEF3-4CC4-A7C8-7F83C0B00795}">
      <dsp:nvSpPr>
        <dsp:cNvPr id="0" name=""/>
        <dsp:cNvSpPr/>
      </dsp:nvSpPr>
      <dsp:spPr>
        <a:xfrm>
          <a:off x="616360" y="1357224"/>
          <a:ext cx="878826" cy="5492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OER/ZTC</a:t>
          </a:r>
        </a:p>
      </dsp:txBody>
      <dsp:txXfrm>
        <a:off x="632447" y="1373311"/>
        <a:ext cx="846652" cy="517092"/>
      </dsp:txXfrm>
    </dsp:sp>
    <dsp:sp modelId="{6A7C3D95-FE45-4918-BB9F-CC90502D88D2}">
      <dsp:nvSpPr>
        <dsp:cNvPr id="0" name=""/>
        <dsp:cNvSpPr/>
      </dsp:nvSpPr>
      <dsp:spPr>
        <a:xfrm>
          <a:off x="294640" y="559573"/>
          <a:ext cx="304634" cy="17246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4685"/>
              </a:lnTo>
              <a:lnTo>
                <a:pt x="304634" y="17246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C402F3-A868-435A-9EF3-E41144F7F807}">
      <dsp:nvSpPr>
        <dsp:cNvPr id="0" name=""/>
        <dsp:cNvSpPr/>
      </dsp:nvSpPr>
      <dsp:spPr>
        <a:xfrm>
          <a:off x="599275" y="2009626"/>
          <a:ext cx="878826" cy="5492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Guided Pathways</a:t>
          </a:r>
        </a:p>
      </dsp:txBody>
      <dsp:txXfrm>
        <a:off x="615362" y="2025713"/>
        <a:ext cx="846652" cy="517092"/>
      </dsp:txXfrm>
    </dsp:sp>
    <dsp:sp modelId="{6C7BC6A8-B5BE-43DC-A6CF-0D5D30463FBD}">
      <dsp:nvSpPr>
        <dsp:cNvPr id="0" name=""/>
        <dsp:cNvSpPr/>
      </dsp:nvSpPr>
      <dsp:spPr>
        <a:xfrm>
          <a:off x="294640" y="559573"/>
          <a:ext cx="313177" cy="2436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6903"/>
              </a:lnTo>
              <a:lnTo>
                <a:pt x="313177" y="24369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6CBDB9-D377-48A1-97ED-4B76FCEE9A5A}">
      <dsp:nvSpPr>
        <dsp:cNvPr id="0" name=""/>
        <dsp:cNvSpPr/>
      </dsp:nvSpPr>
      <dsp:spPr>
        <a:xfrm>
          <a:off x="607817" y="2721843"/>
          <a:ext cx="878826" cy="5492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IDEAA</a:t>
          </a:r>
        </a:p>
      </dsp:txBody>
      <dsp:txXfrm>
        <a:off x="623904" y="2737930"/>
        <a:ext cx="846652" cy="517092"/>
      </dsp:txXfrm>
    </dsp:sp>
    <dsp:sp modelId="{80605F6D-8BA8-4142-95C7-92BB5203AA6A}">
      <dsp:nvSpPr>
        <dsp:cNvPr id="0" name=""/>
        <dsp:cNvSpPr/>
      </dsp:nvSpPr>
      <dsp:spPr>
        <a:xfrm>
          <a:off x="294640" y="559573"/>
          <a:ext cx="313177" cy="31576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7667"/>
              </a:lnTo>
              <a:lnTo>
                <a:pt x="313177" y="3157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A80A88-3539-4206-93F5-925EC8A4FEC9}">
      <dsp:nvSpPr>
        <dsp:cNvPr id="0" name=""/>
        <dsp:cNvSpPr/>
      </dsp:nvSpPr>
      <dsp:spPr>
        <a:xfrm>
          <a:off x="607817" y="3442607"/>
          <a:ext cx="878826" cy="5492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Legislative</a:t>
          </a:r>
        </a:p>
      </dsp:txBody>
      <dsp:txXfrm>
        <a:off x="623904" y="3458694"/>
        <a:ext cx="846652" cy="517092"/>
      </dsp:txXfrm>
    </dsp:sp>
    <dsp:sp modelId="{083768A6-655F-4431-A9F0-E1353DB6622A}">
      <dsp:nvSpPr>
        <dsp:cNvPr id="0" name=""/>
        <dsp:cNvSpPr/>
      </dsp:nvSpPr>
      <dsp:spPr>
        <a:xfrm>
          <a:off x="294640" y="559573"/>
          <a:ext cx="338812" cy="38271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27162"/>
              </a:lnTo>
              <a:lnTo>
                <a:pt x="338812" y="38271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9A9D01-3E63-4734-87F2-9C035ADC23FB}">
      <dsp:nvSpPr>
        <dsp:cNvPr id="0" name=""/>
        <dsp:cNvSpPr/>
      </dsp:nvSpPr>
      <dsp:spPr>
        <a:xfrm>
          <a:off x="633453" y="4112103"/>
          <a:ext cx="878826" cy="5492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Non-Credit</a:t>
          </a:r>
        </a:p>
      </dsp:txBody>
      <dsp:txXfrm>
        <a:off x="649540" y="4128190"/>
        <a:ext cx="846652" cy="517092"/>
      </dsp:txXfrm>
    </dsp:sp>
    <dsp:sp modelId="{8C00F994-C125-4C13-B6CE-E51D00494AA8}">
      <dsp:nvSpPr>
        <dsp:cNvPr id="0" name=""/>
        <dsp:cNvSpPr/>
      </dsp:nvSpPr>
      <dsp:spPr>
        <a:xfrm>
          <a:off x="294640" y="559573"/>
          <a:ext cx="347363" cy="44966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96652"/>
              </a:lnTo>
              <a:lnTo>
                <a:pt x="347363" y="449665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F14D0C-45A3-46ED-A924-CDE8772330EF}">
      <dsp:nvSpPr>
        <dsp:cNvPr id="0" name=""/>
        <dsp:cNvSpPr/>
      </dsp:nvSpPr>
      <dsp:spPr>
        <a:xfrm>
          <a:off x="642004" y="4781592"/>
          <a:ext cx="878826" cy="5492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Part-Time Faculty</a:t>
          </a:r>
        </a:p>
      </dsp:txBody>
      <dsp:txXfrm>
        <a:off x="658091" y="4797679"/>
        <a:ext cx="846652" cy="517092"/>
      </dsp:txXfrm>
    </dsp:sp>
    <dsp:sp modelId="{809D756C-8C66-49EE-AA78-6B91AEEBC24C}">
      <dsp:nvSpPr>
        <dsp:cNvPr id="0" name=""/>
        <dsp:cNvSpPr/>
      </dsp:nvSpPr>
      <dsp:spPr>
        <a:xfrm>
          <a:off x="8003658" y="28273"/>
          <a:ext cx="3005223" cy="549266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25400" rIns="38100" bIns="254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000" kern="1200" dirty="0"/>
            <a:t>SBVC Liaison Positions</a:t>
          </a:r>
        </a:p>
      </dsp:txBody>
      <dsp:txXfrm>
        <a:off x="8019745" y="44360"/>
        <a:ext cx="2973049" cy="517092"/>
      </dsp:txXfrm>
    </dsp:sp>
    <dsp:sp modelId="{EC398354-6750-487D-8FBE-A4C08F30075B}">
      <dsp:nvSpPr>
        <dsp:cNvPr id="0" name=""/>
        <dsp:cNvSpPr/>
      </dsp:nvSpPr>
      <dsp:spPr>
        <a:xfrm>
          <a:off x="8304180" y="577540"/>
          <a:ext cx="300524" cy="41194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11949"/>
              </a:lnTo>
              <a:lnTo>
                <a:pt x="300524" y="41194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FD258FD-0598-40BA-80C7-CDA75A3BBAD3}">
      <dsp:nvSpPr>
        <dsp:cNvPr id="0" name=""/>
        <dsp:cNvSpPr/>
      </dsp:nvSpPr>
      <dsp:spPr>
        <a:xfrm>
          <a:off x="8604704" y="714856"/>
          <a:ext cx="878826" cy="5492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EEO</a:t>
          </a:r>
        </a:p>
      </dsp:txBody>
      <dsp:txXfrm>
        <a:off x="8620791" y="730943"/>
        <a:ext cx="846652" cy="517092"/>
      </dsp:txXfrm>
    </dsp:sp>
    <dsp:sp modelId="{AE045A8E-259F-4A11-BD26-C3A545A313B0}">
      <dsp:nvSpPr>
        <dsp:cNvPr id="0" name=""/>
        <dsp:cNvSpPr/>
      </dsp:nvSpPr>
      <dsp:spPr>
        <a:xfrm>
          <a:off x="8304180" y="577540"/>
          <a:ext cx="300524" cy="109853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98532"/>
              </a:lnTo>
              <a:lnTo>
                <a:pt x="300524" y="109853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A1AB65B-4602-4BA1-82EE-B61D90B010B6}">
      <dsp:nvSpPr>
        <dsp:cNvPr id="0" name=""/>
        <dsp:cNvSpPr/>
      </dsp:nvSpPr>
      <dsp:spPr>
        <a:xfrm>
          <a:off x="8604704" y="1401440"/>
          <a:ext cx="878826" cy="5492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Budget</a:t>
          </a:r>
        </a:p>
      </dsp:txBody>
      <dsp:txXfrm>
        <a:off x="8620791" y="1417527"/>
        <a:ext cx="846652" cy="517092"/>
      </dsp:txXfrm>
    </dsp:sp>
    <dsp:sp modelId="{776686EE-4B7B-4CF2-AFCC-BBDF526C967F}">
      <dsp:nvSpPr>
        <dsp:cNvPr id="0" name=""/>
        <dsp:cNvSpPr/>
      </dsp:nvSpPr>
      <dsp:spPr>
        <a:xfrm>
          <a:off x="8304180" y="577540"/>
          <a:ext cx="300524" cy="178511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85116"/>
              </a:lnTo>
              <a:lnTo>
                <a:pt x="300524" y="1785116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7B9D740-C006-4AC2-8DCA-8C8906B06018}">
      <dsp:nvSpPr>
        <dsp:cNvPr id="0" name=""/>
        <dsp:cNvSpPr/>
      </dsp:nvSpPr>
      <dsp:spPr>
        <a:xfrm>
          <a:off x="8604704" y="2088023"/>
          <a:ext cx="878826" cy="5492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Student Services</a:t>
          </a:r>
        </a:p>
      </dsp:txBody>
      <dsp:txXfrm>
        <a:off x="8620791" y="2104110"/>
        <a:ext cx="846652" cy="517092"/>
      </dsp:txXfrm>
    </dsp:sp>
    <dsp:sp modelId="{7AD32785-DE01-4030-8D88-6ED5A96EED67}">
      <dsp:nvSpPr>
        <dsp:cNvPr id="0" name=""/>
        <dsp:cNvSpPr/>
      </dsp:nvSpPr>
      <dsp:spPr>
        <a:xfrm>
          <a:off x="8304180" y="577540"/>
          <a:ext cx="300524" cy="247169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1699"/>
              </a:lnTo>
              <a:lnTo>
                <a:pt x="300524" y="2471699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E50775A-8445-431A-AD9F-BB6F9D88D24C}">
      <dsp:nvSpPr>
        <dsp:cNvPr id="0" name=""/>
        <dsp:cNvSpPr/>
      </dsp:nvSpPr>
      <dsp:spPr>
        <a:xfrm>
          <a:off x="8604704" y="2774606"/>
          <a:ext cx="878826" cy="5492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Facilities and Safety</a:t>
          </a:r>
        </a:p>
      </dsp:txBody>
      <dsp:txXfrm>
        <a:off x="8620791" y="2790693"/>
        <a:ext cx="846652" cy="51709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EC877EF-3602-4992-A472-67378A80D731}">
      <dsp:nvSpPr>
        <dsp:cNvPr id="0" name=""/>
        <dsp:cNvSpPr/>
      </dsp:nvSpPr>
      <dsp:spPr>
        <a:xfrm>
          <a:off x="1461713" y="10307"/>
          <a:ext cx="2946408" cy="549266"/>
        </a:xfrm>
        <a:prstGeom prst="roundRect">
          <a:avLst>
            <a:gd name="adj" fmla="val 10000"/>
          </a:avLst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005" tIns="26670" rIns="40005" bIns="2667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100" kern="1200" dirty="0"/>
            <a:t>SBVC Liaison Positions</a:t>
          </a:r>
        </a:p>
      </dsp:txBody>
      <dsp:txXfrm>
        <a:off x="1477800" y="26394"/>
        <a:ext cx="2914234" cy="517092"/>
      </dsp:txXfrm>
    </dsp:sp>
    <dsp:sp modelId="{52E1EB73-F763-47EB-A6A1-7E69164F32DE}">
      <dsp:nvSpPr>
        <dsp:cNvPr id="0" name=""/>
        <dsp:cNvSpPr/>
      </dsp:nvSpPr>
      <dsp:spPr>
        <a:xfrm>
          <a:off x="1756353" y="559573"/>
          <a:ext cx="508476" cy="38584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5848"/>
              </a:lnTo>
              <a:lnTo>
                <a:pt x="508476" y="385848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ED0F8DE-13FD-408B-B5C9-4625CDA4B9E3}">
      <dsp:nvSpPr>
        <dsp:cNvPr id="0" name=""/>
        <dsp:cNvSpPr/>
      </dsp:nvSpPr>
      <dsp:spPr>
        <a:xfrm>
          <a:off x="2264830" y="670789"/>
          <a:ext cx="878826" cy="5492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EEO</a:t>
          </a:r>
        </a:p>
      </dsp:txBody>
      <dsp:txXfrm>
        <a:off x="2280917" y="686876"/>
        <a:ext cx="846652" cy="517092"/>
      </dsp:txXfrm>
    </dsp:sp>
    <dsp:sp modelId="{7B9BA6F9-AFF2-400A-A35B-BBC71532D5C6}">
      <dsp:nvSpPr>
        <dsp:cNvPr id="0" name=""/>
        <dsp:cNvSpPr/>
      </dsp:nvSpPr>
      <dsp:spPr>
        <a:xfrm>
          <a:off x="1756353" y="559573"/>
          <a:ext cx="499934" cy="107228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072283"/>
              </a:lnTo>
              <a:lnTo>
                <a:pt x="499934" y="107228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C78246F-EEF3-4CC4-A7C8-7F83C0B00795}">
      <dsp:nvSpPr>
        <dsp:cNvPr id="0" name=""/>
        <dsp:cNvSpPr/>
      </dsp:nvSpPr>
      <dsp:spPr>
        <a:xfrm>
          <a:off x="2256288" y="1357224"/>
          <a:ext cx="878826" cy="5492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Budget</a:t>
          </a:r>
        </a:p>
      </dsp:txBody>
      <dsp:txXfrm>
        <a:off x="2272375" y="1373311"/>
        <a:ext cx="846652" cy="517092"/>
      </dsp:txXfrm>
    </dsp:sp>
    <dsp:sp modelId="{6A7C3D95-FE45-4918-BB9F-CC90502D88D2}">
      <dsp:nvSpPr>
        <dsp:cNvPr id="0" name=""/>
        <dsp:cNvSpPr/>
      </dsp:nvSpPr>
      <dsp:spPr>
        <a:xfrm>
          <a:off x="1756353" y="559573"/>
          <a:ext cx="482850" cy="172468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724685"/>
              </a:lnTo>
              <a:lnTo>
                <a:pt x="482850" y="172468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BC402F3-A868-435A-9EF3-E41144F7F807}">
      <dsp:nvSpPr>
        <dsp:cNvPr id="0" name=""/>
        <dsp:cNvSpPr/>
      </dsp:nvSpPr>
      <dsp:spPr>
        <a:xfrm>
          <a:off x="2239204" y="2009626"/>
          <a:ext cx="878826" cy="5492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Facilities and Safety</a:t>
          </a:r>
        </a:p>
      </dsp:txBody>
      <dsp:txXfrm>
        <a:off x="2255291" y="2025713"/>
        <a:ext cx="846652" cy="517092"/>
      </dsp:txXfrm>
    </dsp:sp>
    <dsp:sp modelId="{6C7BC6A8-B5BE-43DC-A6CF-0D5D30463FBD}">
      <dsp:nvSpPr>
        <dsp:cNvPr id="0" name=""/>
        <dsp:cNvSpPr/>
      </dsp:nvSpPr>
      <dsp:spPr>
        <a:xfrm>
          <a:off x="1756353" y="559573"/>
          <a:ext cx="491392" cy="2436903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36903"/>
              </a:lnTo>
              <a:lnTo>
                <a:pt x="491392" y="2436903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26CBDB9-D377-48A1-97ED-4B76FCEE9A5A}">
      <dsp:nvSpPr>
        <dsp:cNvPr id="0" name=""/>
        <dsp:cNvSpPr/>
      </dsp:nvSpPr>
      <dsp:spPr>
        <a:xfrm>
          <a:off x="2247746" y="2721843"/>
          <a:ext cx="878826" cy="5492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Distance Education</a:t>
          </a:r>
        </a:p>
      </dsp:txBody>
      <dsp:txXfrm>
        <a:off x="2263833" y="2737930"/>
        <a:ext cx="846652" cy="517092"/>
      </dsp:txXfrm>
    </dsp:sp>
    <dsp:sp modelId="{80605F6D-8BA8-4142-95C7-92BB5203AA6A}">
      <dsp:nvSpPr>
        <dsp:cNvPr id="0" name=""/>
        <dsp:cNvSpPr/>
      </dsp:nvSpPr>
      <dsp:spPr>
        <a:xfrm>
          <a:off x="1756353" y="559573"/>
          <a:ext cx="491392" cy="31576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157667"/>
              </a:lnTo>
              <a:lnTo>
                <a:pt x="491392" y="3157667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A80A88-3539-4206-93F5-925EC8A4FEC9}">
      <dsp:nvSpPr>
        <dsp:cNvPr id="0" name=""/>
        <dsp:cNvSpPr/>
      </dsp:nvSpPr>
      <dsp:spPr>
        <a:xfrm>
          <a:off x="2247746" y="3442607"/>
          <a:ext cx="878826" cy="5492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Student Services</a:t>
          </a:r>
        </a:p>
      </dsp:txBody>
      <dsp:txXfrm>
        <a:off x="2263833" y="3458694"/>
        <a:ext cx="846652" cy="517092"/>
      </dsp:txXfrm>
    </dsp:sp>
    <dsp:sp modelId="{083768A6-655F-4431-A9F0-E1353DB6622A}">
      <dsp:nvSpPr>
        <dsp:cNvPr id="0" name=""/>
        <dsp:cNvSpPr/>
      </dsp:nvSpPr>
      <dsp:spPr>
        <a:xfrm>
          <a:off x="1756353" y="559573"/>
          <a:ext cx="517027" cy="382716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3827162"/>
              </a:lnTo>
              <a:lnTo>
                <a:pt x="517027" y="382716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29A9D01-3E63-4734-87F2-9C035ADC23FB}">
      <dsp:nvSpPr>
        <dsp:cNvPr id="0" name=""/>
        <dsp:cNvSpPr/>
      </dsp:nvSpPr>
      <dsp:spPr>
        <a:xfrm>
          <a:off x="2273381" y="4112103"/>
          <a:ext cx="878826" cy="5492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</dsp:txBody>
      <dsp:txXfrm>
        <a:off x="2289468" y="4128190"/>
        <a:ext cx="846652" cy="517092"/>
      </dsp:txXfrm>
    </dsp:sp>
    <dsp:sp modelId="{8C00F994-C125-4C13-B6CE-E51D00494AA8}">
      <dsp:nvSpPr>
        <dsp:cNvPr id="0" name=""/>
        <dsp:cNvSpPr/>
      </dsp:nvSpPr>
      <dsp:spPr>
        <a:xfrm>
          <a:off x="1756353" y="559573"/>
          <a:ext cx="525578" cy="4496652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496652"/>
              </a:lnTo>
              <a:lnTo>
                <a:pt x="525578" y="4496652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8F14D0C-45A3-46ED-A924-CDE8772330EF}">
      <dsp:nvSpPr>
        <dsp:cNvPr id="0" name=""/>
        <dsp:cNvSpPr/>
      </dsp:nvSpPr>
      <dsp:spPr>
        <a:xfrm>
          <a:off x="2281932" y="4781592"/>
          <a:ext cx="878826" cy="549266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765" tIns="16510" rIns="24765" bIns="16510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300" kern="1200" dirty="0"/>
        </a:p>
      </dsp:txBody>
      <dsp:txXfrm>
        <a:off x="2298019" y="4797679"/>
        <a:ext cx="846652" cy="517092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66C8B7-845E-41C4-9765-FF5A24ED4C61}">
      <dsp:nvSpPr>
        <dsp:cNvPr id="0" name=""/>
        <dsp:cNvSpPr/>
      </dsp:nvSpPr>
      <dsp:spPr>
        <a:xfrm>
          <a:off x="5110105" y="1899750"/>
          <a:ext cx="1353464" cy="1353464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900" kern="1200" dirty="0"/>
            <a:t>Liaisons</a:t>
          </a:r>
        </a:p>
      </dsp:txBody>
      <dsp:txXfrm>
        <a:off x="5308315" y="2097960"/>
        <a:ext cx="957044" cy="957044"/>
      </dsp:txXfrm>
    </dsp:sp>
    <dsp:sp modelId="{7CA78437-4668-472B-8FAE-005CFA9F291C}">
      <dsp:nvSpPr>
        <dsp:cNvPr id="0" name=""/>
        <dsp:cNvSpPr/>
      </dsp:nvSpPr>
      <dsp:spPr>
        <a:xfrm rot="10729314">
          <a:off x="3965108" y="2375535"/>
          <a:ext cx="809343" cy="4601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 rot="10800000">
        <a:off x="4103146" y="2466151"/>
        <a:ext cx="671290" cy="276107"/>
      </dsp:txXfrm>
    </dsp:sp>
    <dsp:sp modelId="{82915086-0C60-4764-BAB9-259B9E06748E}">
      <dsp:nvSpPr>
        <dsp:cNvPr id="0" name=""/>
        <dsp:cNvSpPr/>
      </dsp:nvSpPr>
      <dsp:spPr>
        <a:xfrm>
          <a:off x="2230187" y="1958975"/>
          <a:ext cx="1353464" cy="1353464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Academic Senate</a:t>
          </a:r>
        </a:p>
      </dsp:txBody>
      <dsp:txXfrm>
        <a:off x="2428397" y="2157185"/>
        <a:ext cx="957044" cy="957044"/>
      </dsp:txXfrm>
    </dsp:sp>
    <dsp:sp modelId="{DB6750D9-84F2-403B-ADDE-CDCBFFE76775}">
      <dsp:nvSpPr>
        <dsp:cNvPr id="0" name=""/>
        <dsp:cNvSpPr/>
      </dsp:nvSpPr>
      <dsp:spPr>
        <a:xfrm rot="7244667">
          <a:off x="6119406" y="1437833"/>
          <a:ext cx="415696" cy="4601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6213637" y="1476277"/>
        <a:ext cx="290987" cy="276107"/>
      </dsp:txXfrm>
    </dsp:sp>
    <dsp:sp modelId="{86C2DD68-698B-4295-84C5-685638C317AC}">
      <dsp:nvSpPr>
        <dsp:cNvPr id="0" name=""/>
        <dsp:cNvSpPr/>
      </dsp:nvSpPr>
      <dsp:spPr>
        <a:xfrm>
          <a:off x="6202969" y="62407"/>
          <a:ext cx="1353464" cy="1353464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ASCCC</a:t>
          </a:r>
        </a:p>
      </dsp:txBody>
      <dsp:txXfrm>
        <a:off x="6401179" y="260617"/>
        <a:ext cx="957044" cy="957044"/>
      </dsp:txXfrm>
    </dsp:sp>
    <dsp:sp modelId="{5BE9765A-397B-4154-9BEF-38C0FAB2AEB8}">
      <dsp:nvSpPr>
        <dsp:cNvPr id="0" name=""/>
        <dsp:cNvSpPr/>
      </dsp:nvSpPr>
      <dsp:spPr>
        <a:xfrm rot="14520512">
          <a:off x="6090456" y="3271359"/>
          <a:ext cx="415435" cy="4601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6182018" y="3418419"/>
        <a:ext cx="290805" cy="276107"/>
      </dsp:txXfrm>
    </dsp:sp>
    <dsp:sp modelId="{5BE64263-C960-4EFB-8B84-369329FA7A00}">
      <dsp:nvSpPr>
        <dsp:cNvPr id="0" name=""/>
        <dsp:cNvSpPr/>
      </dsp:nvSpPr>
      <dsp:spPr>
        <a:xfrm>
          <a:off x="6144155" y="3770262"/>
          <a:ext cx="1353464" cy="1353464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DSO Advisory Committee</a:t>
          </a:r>
        </a:p>
      </dsp:txBody>
      <dsp:txXfrm>
        <a:off x="6342365" y="3968472"/>
        <a:ext cx="957044" cy="957044"/>
      </dsp:txXfrm>
    </dsp:sp>
    <dsp:sp modelId="{1C8E94CE-C4C9-4974-A617-B9C3DE0904FC}">
      <dsp:nvSpPr>
        <dsp:cNvPr id="0" name=""/>
        <dsp:cNvSpPr/>
      </dsp:nvSpPr>
      <dsp:spPr>
        <a:xfrm rot="10800000">
          <a:off x="6481365" y="2358491"/>
          <a:ext cx="434057" cy="460177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400" kern="1200"/>
        </a:p>
      </dsp:txBody>
      <dsp:txXfrm>
        <a:off x="6611582" y="2450526"/>
        <a:ext cx="303840" cy="276107"/>
      </dsp:txXfrm>
    </dsp:sp>
    <dsp:sp modelId="{9AFD4BC4-B1F4-44F4-82AB-A43DEED4C538}">
      <dsp:nvSpPr>
        <dsp:cNvPr id="0" name=""/>
        <dsp:cNvSpPr/>
      </dsp:nvSpPr>
      <dsp:spPr>
        <a:xfrm>
          <a:off x="7282523" y="1889649"/>
          <a:ext cx="1353464" cy="1353464"/>
        </a:xfrm>
        <a:prstGeom prst="ellipse">
          <a:avLst/>
        </a:prstGeom>
        <a:solidFill>
          <a:schemeClr val="tx2">
            <a:lumMod val="60000"/>
            <a:lumOff val="4000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marL="0" lvl="0" indent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Campus Committee</a:t>
          </a:r>
        </a:p>
      </dsp:txBody>
      <dsp:txXfrm>
        <a:off x="7480733" y="2087859"/>
        <a:ext cx="957044" cy="95704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HorizontalMultiLevelHierarchy">
  <dgm:title val=""/>
  <dgm:desc val=""/>
  <dgm:catLst>
    <dgm:cat type="hierarchy" pri="46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 val="exact"/>
    </dgm:varLst>
    <dgm:choose name="Name1">
      <dgm:if name="Name2" func="var" arg="dir" op="equ" val="norm">
        <dgm:alg type="hierChild">
          <dgm:param type="linDir" val="fromT"/>
          <dgm:param type="chAlign" val="l"/>
        </dgm:alg>
      </dgm:if>
      <dgm:else name="Name3">
        <dgm:alg type="hierChild">
          <dgm:param type="linDir" val="fromT"/>
          <dgm:param type="ch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des" forName="LevelOneTextNode" refType="h"/>
      <dgm:constr type="w" for="des" forName="LevelOneTextNode" refType="h" refFor="des" refForName="LevelOneTextNode" fact="0.19"/>
      <dgm:constr type="h" for="des" forName="LevelTwoTextNode" refType="w" refFor="des" refForName="LevelOneTextNode"/>
      <dgm:constr type="w" for="des" forName="LevelTwoTextNode" refType="h" refFor="des" refForName="LevelTwoTextNode" fact="3.28"/>
      <dgm:constr type="sibSp" refType="h" refFor="des" refForName="LevelTwoTextNode" op="equ" fact="0.25"/>
      <dgm:constr type="sibSp" for="des" forName="level2hierChild" refType="h" refFor="des" refForName="LevelTwoTextNode" op="equ" fact="0.25"/>
      <dgm:constr type="sibSp" for="des" forName="level3hierChild" refType="h" refFor="des" refForName="LevelTwoTextNode" op="equ" fact="0.25"/>
      <dgm:constr type="sp" for="des" forName="root1" refType="w" refFor="des" refForName="LevelTwoTextNode" fact="0.2"/>
      <dgm:constr type="sp" for="des" forName="root2" refType="sp" refFor="des" refForName="root1" op="equ"/>
      <dgm:constr type="primFontSz" for="des" forName="LevelOneTextNode" op="equ" val="65"/>
      <dgm:constr type="primFontSz" for="des" forName="LevelTwoTextNode" op="equ" val="65"/>
      <dgm:constr type="primFontSz" for="des" forName="LevelTwoTextNode" refType="primFontSz" refFor="des" refForName="LevelOneTextNode" op="lte"/>
      <dgm:constr type="primFontSz" for="des" forName="connTx" op="equ" val="50"/>
      <dgm:constr type="primFontSz" for="des" forName="connTx" refType="primFontSz" refFor="des" refForName="LevelOneTextNode" op="lte" fact="0.78"/>
    </dgm:constrLst>
    <dgm:forEach name="Name4" axis="ch">
      <dgm:forEach name="Name5" axis="self" ptType="node">
        <dgm:layoutNode name="root1">
          <dgm:choose name="Name6">
            <dgm:if name="Name7" func="var" arg="dir" op="equ" val="norm">
              <dgm:alg type="hierRoot">
                <dgm:param type="hierAlign" val="lCtrCh"/>
              </dgm:alg>
            </dgm:if>
            <dgm:else name="Name8">
              <dgm:alg type="hierRoot">
                <dgm:param type="hierAlign" val="rCtrCh"/>
              </dgm:alg>
            </dgm:else>
          </dgm:choose>
          <dgm:shape xmlns:r="http://schemas.openxmlformats.org/officeDocument/2006/relationships" r:blip="">
            <dgm:adjLst/>
          </dgm:shape>
          <dgm:presOf/>
          <dgm:layoutNode name="LevelOneTextNode" styleLbl="node0">
            <dgm:varLst>
              <dgm:chPref val="3"/>
            </dgm:varLst>
            <dgm:alg type="tx">
              <dgm:param type="autoTxRot" val="grav"/>
            </dgm:alg>
            <dgm:choose name="Name9">
              <dgm:if name="Name10" func="var" arg="dir" op="equ" val="norm">
                <dgm:shape xmlns:r="http://schemas.openxmlformats.org/officeDocument/2006/relationships" rot="270" type="rect" r:blip="">
                  <dgm:adjLst/>
                </dgm:shape>
              </dgm:if>
              <dgm:else name="Name11">
                <dgm:shape xmlns:r="http://schemas.openxmlformats.org/officeDocument/2006/relationships" rot="90" type="rect" r:blip="">
                  <dgm:adjLst/>
                </dgm:shape>
              </dgm:else>
            </dgm:choose>
            <dgm:presOf axis="self"/>
            <dgm:constrLst>
              <dgm:constr type="tMarg" refType="primFontSz" fact="0.05"/>
              <dgm:constr type="bMarg" refType="primFontSz" fact="0.05"/>
              <dgm:constr type="lMarg" refType="primFontSz" fact="0.05"/>
              <dgm:constr type="rMarg" refType="primFontSz" fact="0.05"/>
            </dgm:constrLst>
            <dgm:ruleLst>
              <dgm:rule type="primFontSz" val="2" fact="NaN" max="NaN"/>
            </dgm:ruleLst>
          </dgm:layoutNode>
          <dgm:layoutNode name="level2hierChild">
            <dgm:choose name="Name12">
              <dgm:if name="Name13" func="var" arg="dir" op="equ" val="norm">
                <dgm:alg type="hierChild">
                  <dgm:param type="linDir" val="fromT"/>
                  <dgm:param type="chAlign" val="l"/>
                </dgm:alg>
              </dgm:if>
              <dgm:else name="Name14">
                <dgm:alg type="hierChild">
                  <dgm:param type="linDir" val="fromT"/>
                  <dgm:param type="chAlign" val="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forEach name="repeat" axis="ch">
              <dgm:forEach name="Name15" axis="self" ptType="parTrans" cnt="1">
                <dgm:layoutNode name="conn2-1">
                  <dgm:choose name="Name16">
                    <dgm:if name="Name17" func="var" arg="dir" op="equ" val="norm">
                      <dgm:alg type="conn">
                        <dgm:param type="dim" val="1D"/>
                        <dgm:param type="begPts" val="midR"/>
                        <dgm:param type="endPts" val="midL"/>
                        <dgm:param type="endSty" val="noArr"/>
                        <dgm:param type="connRout" val="bend"/>
                      </dgm:alg>
                    </dgm:if>
                    <dgm:else name="Name18">
                      <dgm:alg type="conn">
                        <dgm:param type="dim" val="1D"/>
                        <dgm:param type="begPts" val="midL"/>
                        <dgm:param type="endPts" val="midR"/>
                        <dgm:param type="endSty" val="noArr"/>
                        <dgm:param type="connRout" val="bend"/>
                      </dgm:alg>
                    </dgm:else>
                  </dgm:choose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w" val="1"/>
                    <dgm:constr type="h" val="5"/>
                    <dgm:constr type="connDist"/>
                    <dgm:constr type="begPad"/>
                    <dgm:constr type="endPad"/>
                    <dgm:constr type="userA" for="ch" refType="connDist"/>
                  </dgm:constrLst>
                  <dgm:layoutNode name="connTx">
                    <dgm:alg type="tx">
                      <dgm:param type="autoTxRot" val="grav"/>
                    </dgm:alg>
                    <dgm:shape xmlns:r="http://schemas.openxmlformats.org/officeDocument/2006/relationships" type="rect" r:blip="" hideGeom="1">
                      <dgm:adjLst/>
                    </dgm:shape>
                    <dgm:presOf axis="self"/>
                    <dgm:constrLst>
                      <dgm:constr type="userA"/>
                      <dgm:constr type="w" refType="userA" fact="0.05"/>
                      <dgm:constr type="h" refType="userA" fact="0.05"/>
                      <dgm:constr type="lMarg" val="1"/>
                      <dgm:constr type="rMarg" val="1"/>
                      <dgm:constr type="tMarg"/>
                      <dgm:constr type="bMarg"/>
                    </dgm:constrLst>
                    <dgm:ruleLst>
                      <dgm:rule type="h" val="NaN" fact="0.25" max="NaN"/>
                      <dgm:rule type="w" val="NaN" fact="0.8" max="NaN"/>
                      <dgm:rule type="primFontSz" val="5" fact="NaN" max="NaN"/>
                    </dgm:ruleLst>
                  </dgm:layoutNode>
                </dgm:layoutNode>
              </dgm:forEach>
              <dgm:forEach name="Name19" axis="self" ptType="node">
                <dgm:layoutNode name="root2">
                  <dgm:choose name="Name20">
                    <dgm:if name="Name21" func="var" arg="dir" op="equ" val="norm">
                      <dgm:alg type="hierRoot">
                        <dgm:param type="hierAlign" val="lCtrCh"/>
                      </dgm:alg>
                    </dgm:if>
                    <dgm:else name="Name22">
                      <dgm:alg type="hierRoot">
                        <dgm:param type="hierAlign" val="rCtrCh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layoutNode name="LevelTwoTextNode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/>
                    <dgm:constrLst>
                      <dgm:constr type="tMarg" refType="primFontSz" fact="0.05"/>
                      <dgm:constr type="bMarg" refType="primFontSz" fact="0.05"/>
                      <dgm:constr type="lMarg" refType="primFontSz" fact="0.05"/>
                      <dgm:constr type="rMarg" refType="primFontSz" fact="0.05"/>
                    </dgm:constrLst>
                    <dgm:ruleLst>
                      <dgm:rule type="primFontSz" val="2" fact="NaN" max="NaN"/>
                    </dgm:ruleLst>
                  </dgm:layoutNode>
                  <dgm:layoutNode name="level3hierChild">
                    <dgm:choose name="Name23">
                      <dgm:if name="Name24" func="var" arg="dir" op="equ" val="norm">
                        <dgm:alg type="hierChild">
                          <dgm:param type="linDir" val="fromT"/>
                          <dgm:param type="chAlign" val="l"/>
                        </dgm:alg>
                      </dgm:if>
                      <dgm:else name="Name25">
                        <dgm:alg type="hierChild">
                          <dgm:param type="linDir" val="fromT"/>
                          <dgm:param type="chAlign" val="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forEach name="Name26" ref="repeat"/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722C5104-B160-49CA-BBEA-F89DC47F2EDC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FA77B3F-59DC-4CD3-9EDD-457BB0F4ED6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7AD89C-BB88-48A3-A1C9-D13CF625B286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1D14D80-1829-4047-8B70-CA13F85B2A6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9C54F4-FD5F-49B3-9277-2EBC1373BAE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537205A-E1E8-4792-BFE4-BDA00885454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298261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FD09F21-8F1F-4129-8AEA-7EF5D9ADF331}" type="datetimeFigureOut">
              <a:rPr lang="en-US" smtClean="0"/>
              <a:t>3/6/2024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2C31BA-67D8-413F-A5DD-028125073D1D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50855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32C31BA-67D8-413F-A5DD-028125073D1D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39010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20DBFB-B27A-4152-B93B-E0544768A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3/6/2024</a:t>
            </a:fld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2609EE-8677-453E-B000-7C9D37C3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5346EE-7757-43D9-8F90-C5A66E3A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0128637-293C-4F87-8D53-0BE4379C81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3337" y="310287"/>
            <a:ext cx="5238313" cy="853352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ABCAE7BC-9D1D-42BA-A132-117B58540C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3337" y="981076"/>
            <a:ext cx="3581400" cy="365126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357361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120DBFB-B27A-4152-B93B-E0544768A4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29172-4BF7-429F-BA25-7E9D1A4215EE}" type="datetimeFigureOut">
              <a:rPr lang="en-US" noProof="0" smtClean="0"/>
              <a:t>3/6/2024</a:t>
            </a:fld>
            <a:endParaRPr lang="en-US" noProof="0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2609EE-8677-453E-B000-7C9D37C31B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noProof="0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85346EE-7757-43D9-8F90-C5A66E3A87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  <p:sp>
        <p:nvSpPr>
          <p:cNvPr id="6" name="Title 1">
            <a:extLst>
              <a:ext uri="{FF2B5EF4-FFF2-40B4-BE49-F238E27FC236}">
                <a16:creationId xmlns:a16="http://schemas.microsoft.com/office/drawing/2014/main" id="{F0128637-293C-4F87-8D53-0BE4379C816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3337" y="310287"/>
            <a:ext cx="5238313" cy="853352"/>
          </a:xfrm>
        </p:spPr>
        <p:txBody>
          <a:bodyPr>
            <a:normAutofit/>
          </a:bodyPr>
          <a:lstStyle>
            <a:lvl1pPr>
              <a:defRPr sz="3600"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Text Placeholder 7">
            <a:extLst>
              <a:ext uri="{FF2B5EF4-FFF2-40B4-BE49-F238E27FC236}">
                <a16:creationId xmlns:a16="http://schemas.microsoft.com/office/drawing/2014/main" id="{ABCAE7BC-9D1D-42BA-A132-117B58540CC7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3337" y="981076"/>
            <a:ext cx="3581400" cy="365126"/>
          </a:xfrm>
        </p:spPr>
        <p:txBody>
          <a:bodyPr>
            <a:normAutofit/>
          </a:bodyPr>
          <a:lstStyle>
            <a:lvl1pPr marL="0" indent="0">
              <a:spcBef>
                <a:spcPts val="900"/>
              </a:spcBef>
              <a:buNone/>
              <a:defRPr sz="2000" b="1"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6001FCC3-C0B6-411C-97C8-DCB57E6D3D8E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42900" y="1470027"/>
            <a:ext cx="1148715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245137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22D4183-9737-47D0-A399-C54D7F7C4C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1E3A5CB-DFC3-4FD4-B13D-480B9D57772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50C37A-64D2-409F-A58F-B4B1F1F3495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29172-4BF7-429F-BA25-7E9D1A4215EE}" type="datetimeFigureOut">
              <a:rPr lang="en-US" noProof="0" smtClean="0"/>
              <a:t>3/6/2024</a:t>
            </a:fld>
            <a:endParaRPr lang="en-US" noProof="0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34EBE4-7608-464D-BFA2-97741404DA0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noProof="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56BEC42-CA83-4077-8D77-E2514DA723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66EA62-41C5-4F9A-A915-5B0BC739C923}" type="slidenum">
              <a:rPr lang="en-US" noProof="0" smtClean="0"/>
              <a:t>‹#›</a:t>
            </a:fld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1167616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790" r:id="rId1"/>
    <p:sldLayoutId id="2147484791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522B21E-B2B9-4C72-9A71-C87EFD1374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5EB7D2A2-F448-44D4-938C-DC84CBCB3B1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"/>
            <a:ext cx="12192000" cy="4412583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871AEA07-1E14-44B4-8E55-64EF049CD6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96464" y="551962"/>
            <a:ext cx="10999072" cy="4618549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17DABC-1E14-0D05-E2AA-6F9859B01D9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4000" y="1293338"/>
            <a:ext cx="9144000" cy="3274592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/>
            <a:r>
              <a:rPr lang="en-US" sz="5600" kern="12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Academic Senate Executive Committee and Advisory Structure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390B0F9-FF01-5A92-E3BC-ADFB6C61A03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1524000" y="5514052"/>
            <a:ext cx="9144000" cy="65191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algn="ctr">
              <a:spcBef>
                <a:spcPts val="1000"/>
              </a:spcBef>
            </a:pPr>
            <a:r>
              <a:rPr lang="en-US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Presented </a:t>
            </a:r>
            <a:r>
              <a:rPr lang="en-US" sz="2400" dirty="0">
                <a:latin typeface="+mn-lt"/>
              </a:rPr>
              <a:t>3.6.2024</a:t>
            </a:r>
            <a:endParaRPr lang="en-US" sz="2400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F7C8EA93-3210-4C62-99E9-153C275E3A8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596464" y="6354708"/>
            <a:ext cx="11000232" cy="0"/>
          </a:xfrm>
          <a:prstGeom prst="line">
            <a:avLst/>
          </a:prstGeom>
          <a:ln w="101600">
            <a:solidFill>
              <a:schemeClr val="accent4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304842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DC2A5C-3795-4411-6DC1-061EF52416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Liaison Communication</a:t>
            </a:r>
          </a:p>
        </p:txBody>
      </p:sp>
      <p:graphicFrame>
        <p:nvGraphicFramePr>
          <p:cNvPr id="5" name="Content Placeholder 4">
            <a:extLst>
              <a:ext uri="{FF2B5EF4-FFF2-40B4-BE49-F238E27FC236}">
                <a16:creationId xmlns:a16="http://schemas.microsoft.com/office/drawing/2014/main" id="{4A66C616-7FBB-B259-830F-878A5BFD6658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640557924"/>
              </p:ext>
            </p:extLst>
          </p:nvPr>
        </p:nvGraphicFramePr>
        <p:xfrm>
          <a:off x="256374" y="1470025"/>
          <a:ext cx="11573676" cy="51529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Text Placeholder 2">
            <a:extLst>
              <a:ext uri="{FF2B5EF4-FFF2-40B4-BE49-F238E27FC236}">
                <a16:creationId xmlns:a16="http://schemas.microsoft.com/office/drawing/2014/main" id="{E78653BE-4044-C3AA-2E6E-DB224DA7ABE4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3336" y="981076"/>
            <a:ext cx="4391033" cy="365126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Serve as advisory to Academic Senate</a:t>
            </a:r>
          </a:p>
        </p:txBody>
      </p:sp>
    </p:spTree>
    <p:extLst>
      <p:ext uri="{BB962C8B-B14F-4D97-AF65-F5344CB8AC3E}">
        <p14:creationId xmlns:p14="http://schemas.microsoft.com/office/powerpoint/2010/main" val="41440803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3">
            <a:extLst>
              <a:ext uri="{FF2B5EF4-FFF2-40B4-BE49-F238E27FC236}">
                <a16:creationId xmlns:a16="http://schemas.microsoft.com/office/drawing/2014/main" id="{A42482C2-FFF2-4099-8F3D-58525489A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SBVC Senate Executive Committee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912543CF-3BD4-40B0-BB18-006DCC4331CA}"/>
              </a:ext>
            </a:extLst>
          </p:cNvPr>
          <p:cNvSpPr/>
          <p:nvPr/>
        </p:nvSpPr>
        <p:spPr>
          <a:xfrm>
            <a:off x="5532224" y="964806"/>
            <a:ext cx="1127551" cy="807152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1"/>
                </a:solidFill>
              </a:rPr>
              <a:t>Academic Senate Executive Committee 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800" dirty="0">
              <a:solidFill>
                <a:schemeClr val="tx1"/>
              </a:solidFill>
            </a:endParaRP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D15CED98-1062-4FFA-ABCE-E817372291D5}"/>
              </a:ext>
            </a:extLst>
          </p:cNvPr>
          <p:cNvSpPr/>
          <p:nvPr/>
        </p:nvSpPr>
        <p:spPr>
          <a:xfrm>
            <a:off x="658434" y="2422629"/>
            <a:ext cx="1127551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2">
                    <a:lumMod val="50000"/>
                  </a:schemeClr>
                </a:solidFill>
              </a:rPr>
              <a:t>President</a:t>
            </a:r>
          </a:p>
        </p:txBody>
      </p:sp>
      <p:cxnSp>
        <p:nvCxnSpPr>
          <p:cNvPr id="206" name="Straight Connector 205">
            <a:extLst>
              <a:ext uri="{FF2B5EF4-FFF2-40B4-BE49-F238E27FC236}">
                <a16:creationId xmlns:a16="http://schemas.microsoft.com/office/drawing/2014/main" id="{3075AB11-BAD3-42E5-BC8F-B1153E21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2223330" y="2249089"/>
            <a:ext cx="0" cy="1103498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0" name="Rectangle 179">
            <a:extLst>
              <a:ext uri="{FF2B5EF4-FFF2-40B4-BE49-F238E27FC236}">
                <a16:creationId xmlns:a16="http://schemas.microsoft.com/office/drawing/2014/main" id="{C93299AE-BEEA-4E5E-88CB-50F2F112D78D}"/>
              </a:ext>
            </a:extLst>
          </p:cNvPr>
          <p:cNvSpPr/>
          <p:nvPr/>
        </p:nvSpPr>
        <p:spPr>
          <a:xfrm>
            <a:off x="1578455" y="3352587"/>
            <a:ext cx="1371600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tx2">
                    <a:lumMod val="50000"/>
                  </a:schemeClr>
                </a:solidFill>
              </a:rPr>
              <a:t>Past President</a:t>
            </a:r>
          </a:p>
        </p:txBody>
      </p:sp>
      <p:sp>
        <p:nvSpPr>
          <p:cNvPr id="69" name="Rectangle 68">
            <a:extLst>
              <a:ext uri="{FF2B5EF4-FFF2-40B4-BE49-F238E27FC236}">
                <a16:creationId xmlns:a16="http://schemas.microsoft.com/office/drawing/2014/main" id="{86C312C4-16E5-41A5-ABA1-39A95D77687C}"/>
              </a:ext>
            </a:extLst>
          </p:cNvPr>
          <p:cNvSpPr/>
          <p:nvPr/>
        </p:nvSpPr>
        <p:spPr>
          <a:xfrm>
            <a:off x="2596198" y="2434733"/>
            <a:ext cx="1127551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accent1">
                    <a:lumMod val="50000"/>
                  </a:schemeClr>
                </a:solidFill>
              </a:rPr>
              <a:t>Vice President</a:t>
            </a:r>
          </a:p>
        </p:txBody>
      </p:sp>
      <p:cxnSp>
        <p:nvCxnSpPr>
          <p:cNvPr id="97" name="Straight Connector 96">
            <a:extLst>
              <a:ext uri="{FF2B5EF4-FFF2-40B4-BE49-F238E27FC236}">
                <a16:creationId xmlns:a16="http://schemas.microsoft.com/office/drawing/2014/main" id="{B5956150-D730-4D39-8E56-5123DA7B179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3163314" y="2252899"/>
            <a:ext cx="0" cy="18288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6" name="Rectangle 185">
            <a:extLst>
              <a:ext uri="{FF2B5EF4-FFF2-40B4-BE49-F238E27FC236}">
                <a16:creationId xmlns:a16="http://schemas.microsoft.com/office/drawing/2014/main" id="{E00EF2F1-621C-44D5-923A-283EAD95A813}"/>
              </a:ext>
            </a:extLst>
          </p:cNvPr>
          <p:cNvSpPr/>
          <p:nvPr/>
        </p:nvSpPr>
        <p:spPr>
          <a:xfrm>
            <a:off x="7449015" y="3361926"/>
            <a:ext cx="1371600" cy="905273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accent1">
                    <a:lumMod val="50000"/>
                  </a:schemeClr>
                </a:solidFill>
              </a:rPr>
              <a:t>Student Services At Large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725612D2-B90B-47E9-B7AF-5CCA9F91F123}"/>
              </a:ext>
            </a:extLst>
          </p:cNvPr>
          <p:cNvSpPr/>
          <p:nvPr/>
        </p:nvSpPr>
        <p:spPr>
          <a:xfrm>
            <a:off x="9303766" y="3346074"/>
            <a:ext cx="1371600" cy="828762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accent1">
                    <a:lumMod val="50000"/>
                  </a:schemeClr>
                </a:solidFill>
              </a:rPr>
              <a:t>Academic At Large</a:t>
            </a:r>
          </a:p>
        </p:txBody>
      </p:sp>
      <p:sp>
        <p:nvSpPr>
          <p:cNvPr id="72" name="Rectangle 71">
            <a:extLst>
              <a:ext uri="{FF2B5EF4-FFF2-40B4-BE49-F238E27FC236}">
                <a16:creationId xmlns:a16="http://schemas.microsoft.com/office/drawing/2014/main" id="{1FE5B89F-78FC-4805-819B-77211B0B739B}"/>
              </a:ext>
            </a:extLst>
          </p:cNvPr>
          <p:cNvSpPr/>
          <p:nvPr/>
        </p:nvSpPr>
        <p:spPr>
          <a:xfrm>
            <a:off x="4589048" y="2422629"/>
            <a:ext cx="1127551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accent2">
                    <a:lumMod val="50000"/>
                  </a:schemeClr>
                </a:solidFill>
              </a:rPr>
              <a:t>Secretary</a:t>
            </a:r>
          </a:p>
        </p:txBody>
      </p: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215A627E-A616-4B35-A822-BCD857D053E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4126432" y="2249089"/>
            <a:ext cx="0" cy="1103498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8" name="Straight Connector 97">
            <a:extLst>
              <a:ext uri="{FF2B5EF4-FFF2-40B4-BE49-F238E27FC236}">
                <a16:creationId xmlns:a16="http://schemas.microsoft.com/office/drawing/2014/main" id="{98000C8A-C564-4106-9005-252681A7FDF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5135393" y="2252899"/>
            <a:ext cx="0" cy="18288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5" name="Rectangle 194">
            <a:extLst>
              <a:ext uri="{FF2B5EF4-FFF2-40B4-BE49-F238E27FC236}">
                <a16:creationId xmlns:a16="http://schemas.microsoft.com/office/drawing/2014/main" id="{81AC151D-872D-4D73-AE29-952F653257C0}"/>
              </a:ext>
            </a:extLst>
          </p:cNvPr>
          <p:cNvSpPr/>
          <p:nvPr/>
        </p:nvSpPr>
        <p:spPr>
          <a:xfrm>
            <a:off x="3454522" y="3362301"/>
            <a:ext cx="1371600" cy="11034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50" b="1" dirty="0">
                <a:solidFill>
                  <a:schemeClr val="accent2">
                    <a:lumMod val="50000"/>
                  </a:schemeClr>
                </a:solidFill>
              </a:rPr>
              <a:t>Professional Development Coordinator</a:t>
            </a:r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id="{FCFECBC9-1F60-4A02-9CE7-3569BF58F4AA}"/>
              </a:ext>
            </a:extLst>
          </p:cNvPr>
          <p:cNvSpPr/>
          <p:nvPr/>
        </p:nvSpPr>
        <p:spPr>
          <a:xfrm>
            <a:off x="6451278" y="2426538"/>
            <a:ext cx="1127551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accent3">
                    <a:lumMod val="50000"/>
                  </a:schemeClr>
                </a:solidFill>
              </a:rPr>
              <a:t>Curriculum Faculty Chair</a:t>
            </a:r>
          </a:p>
        </p:txBody>
      </p:sp>
      <p:cxnSp>
        <p:nvCxnSpPr>
          <p:cNvPr id="85" name="Straight Connector 84">
            <a:extLst>
              <a:ext uri="{FF2B5EF4-FFF2-40B4-BE49-F238E27FC236}">
                <a16:creationId xmlns:a16="http://schemas.microsoft.com/office/drawing/2014/main" id="{338A3F58-952C-4C6C-BE73-668B41F870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8134815" y="2249089"/>
            <a:ext cx="0" cy="1103498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Straight Connector 98">
            <a:extLst>
              <a:ext uri="{FF2B5EF4-FFF2-40B4-BE49-F238E27FC236}">
                <a16:creationId xmlns:a16="http://schemas.microsoft.com/office/drawing/2014/main" id="{DFAFA2FD-B58C-4CB3-83BF-D7037A44C5E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7060337" y="2249089"/>
            <a:ext cx="0" cy="18288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>
            <a:extLst>
              <a:ext uri="{FF2B5EF4-FFF2-40B4-BE49-F238E27FC236}">
                <a16:creationId xmlns:a16="http://schemas.microsoft.com/office/drawing/2014/main" id="{499176F8-BEEF-4A37-97C9-A7E8592211E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989566" y="2249089"/>
            <a:ext cx="0" cy="1103498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Rectangle 77">
            <a:extLst>
              <a:ext uri="{FF2B5EF4-FFF2-40B4-BE49-F238E27FC236}">
                <a16:creationId xmlns:a16="http://schemas.microsoft.com/office/drawing/2014/main" id="{A59FE4D4-A06B-4A82-A877-CA0F54ACC872}"/>
              </a:ext>
            </a:extLst>
          </p:cNvPr>
          <p:cNvSpPr/>
          <p:nvPr/>
        </p:nvSpPr>
        <p:spPr>
          <a:xfrm>
            <a:off x="8468251" y="2466448"/>
            <a:ext cx="1127551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accent6">
                    <a:lumMod val="50000"/>
                  </a:schemeClr>
                </a:solidFill>
              </a:rPr>
              <a:t>Program Review Faculty Chair</a:t>
            </a:r>
          </a:p>
        </p:txBody>
      </p:sp>
      <p:cxnSp>
        <p:nvCxnSpPr>
          <p:cNvPr id="87" name="Straight Connector 86">
            <a:extLst>
              <a:ext uri="{FF2B5EF4-FFF2-40B4-BE49-F238E27FC236}">
                <a16:creationId xmlns:a16="http://schemas.microsoft.com/office/drawing/2014/main" id="{E0A5E395-38A3-4ED8-A1C1-7892BF5B1BE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89286" y="2239749"/>
            <a:ext cx="0" cy="1112838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Oval 93">
            <a:extLst>
              <a:ext uri="{FF2B5EF4-FFF2-40B4-BE49-F238E27FC236}">
                <a16:creationId xmlns:a16="http://schemas.microsoft.com/office/drawing/2014/main" id="{BC24AD9F-130E-4ECB-9C70-2B3233EBF4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10377532" y="2397965"/>
            <a:ext cx="114414" cy="85961"/>
          </a:xfrm>
          <a:prstGeom prst="ellipse">
            <a:avLst/>
          </a:prstGeom>
          <a:noFill/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7" name="Connector: Elbow 6">
            <a:extLst>
              <a:ext uri="{FF2B5EF4-FFF2-40B4-BE49-F238E27FC236}">
                <a16:creationId xmlns:a16="http://schemas.microsoft.com/office/drawing/2014/main" id="{1C54223A-2F2C-4434-A30B-92D8CEE93CF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rot="10800000" flipV="1">
            <a:off x="1222489" y="2249089"/>
            <a:ext cx="4826106" cy="187772"/>
          </a:xfrm>
          <a:prstGeom prst="bentConnector2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Connector: Elbow 95">
            <a:extLst>
              <a:ext uri="{FF2B5EF4-FFF2-40B4-BE49-F238E27FC236}">
                <a16:creationId xmlns:a16="http://schemas.microsoft.com/office/drawing/2014/main" id="{185DC171-E6CD-4880-8EF4-7E0DB7F6C2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6022325" y="2249089"/>
            <a:ext cx="4971142" cy="252758"/>
          </a:xfrm>
          <a:prstGeom prst="bentConnector3">
            <a:avLst>
              <a:gd name="adj1" fmla="val 100252"/>
            </a:avLst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0" name="Straight Connector 99">
            <a:extLst>
              <a:ext uri="{FF2B5EF4-FFF2-40B4-BE49-F238E27FC236}">
                <a16:creationId xmlns:a16="http://schemas.microsoft.com/office/drawing/2014/main" id="{92CA40FF-E75F-4233-A382-4E9DE1FACF8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>
            <a:off x="9032415" y="2249089"/>
            <a:ext cx="0" cy="18288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1" name="Straight Connector 200">
            <a:extLst>
              <a:ext uri="{FF2B5EF4-FFF2-40B4-BE49-F238E27FC236}">
                <a16:creationId xmlns:a16="http://schemas.microsoft.com/office/drawing/2014/main" id="{7B2075F3-49F1-4561-B16C-A60D139B4E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/>
        </p:nvCxnSpPr>
        <p:spPr>
          <a:xfrm flipV="1">
            <a:off x="6089286" y="1794115"/>
            <a:ext cx="1" cy="45720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 w="sm" len="sm"/>
            <a:tailEnd type="none" w="sm" len="sm"/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Rectangle 80">
            <a:extLst>
              <a:ext uri="{FF2B5EF4-FFF2-40B4-BE49-F238E27FC236}">
                <a16:creationId xmlns:a16="http://schemas.microsoft.com/office/drawing/2014/main" id="{309685E0-1738-48A3-B513-35D9047572B0}"/>
              </a:ext>
            </a:extLst>
          </p:cNvPr>
          <p:cNvSpPr/>
          <p:nvPr/>
        </p:nvSpPr>
        <p:spPr>
          <a:xfrm>
            <a:off x="10426208" y="2442935"/>
            <a:ext cx="1127551" cy="731520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  <a:ln w="28575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accent5">
                    <a:lumMod val="50000"/>
                  </a:schemeClr>
                </a:solidFill>
              </a:rPr>
              <a:t>Accreditation &amp; Outcomes</a:t>
            </a:r>
          </a:p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900" dirty="0">
                <a:solidFill>
                  <a:schemeClr val="tx1"/>
                </a:solidFill>
              </a:rPr>
              <a:t>By position, in By Laws</a:t>
            </a:r>
          </a:p>
        </p:txBody>
      </p:sp>
      <p:sp>
        <p:nvSpPr>
          <p:cNvPr id="162" name="Rectangle 161">
            <a:extLst>
              <a:ext uri="{FF2B5EF4-FFF2-40B4-BE49-F238E27FC236}">
                <a16:creationId xmlns:a16="http://schemas.microsoft.com/office/drawing/2014/main" id="{BD569EE8-357F-4061-8190-6041007FBE4B}"/>
              </a:ext>
            </a:extLst>
          </p:cNvPr>
          <p:cNvSpPr/>
          <p:nvPr/>
        </p:nvSpPr>
        <p:spPr>
          <a:xfrm>
            <a:off x="5431727" y="3331156"/>
            <a:ext cx="1371600" cy="76223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ln w="19050" cap="rnd" cmpd="sng" algn="ctr">
            <a:noFill/>
            <a:prstDash val="solid"/>
          </a:ln>
          <a:effectLst/>
        </p:spPr>
        <p:style>
          <a:lnRef idx="2">
            <a:scrgbClr r="0" g="0" b="0"/>
          </a:lnRef>
          <a:fillRef idx="1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spcFirstLastPara="0" vert="horz" wrap="square" lIns="182880" tIns="5715" rIns="91440" bIns="54011" numCol="1" spcCol="1270" anchor="ctr" anchorCtr="0">
            <a:noAutofit/>
            <a:flatTx/>
          </a:bodyPr>
          <a:lstStyle/>
          <a:p>
            <a:pPr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000" b="1" dirty="0">
                <a:solidFill>
                  <a:schemeClr val="accent5">
                    <a:lumMod val="50000"/>
                  </a:schemeClr>
                </a:solidFill>
              </a:rPr>
              <a:t>Adjunct At Large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55A634A5-4A22-7415-CB5D-6913E99F050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12083" y="1143158"/>
            <a:ext cx="3581400" cy="365126"/>
          </a:xfrm>
        </p:spPr>
        <p:txBody>
          <a:bodyPr>
            <a:normAutofit fontScale="32500" lnSpcReduction="20000"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Pilot Implementation FA23: voted 5/17/2024</a:t>
            </a:r>
          </a:p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Close Pilot SP24</a:t>
            </a:r>
          </a:p>
        </p:txBody>
      </p:sp>
    </p:spTree>
    <p:extLst>
      <p:ext uri="{BB962C8B-B14F-4D97-AF65-F5344CB8AC3E}">
        <p14:creationId xmlns:p14="http://schemas.microsoft.com/office/powerpoint/2010/main" val="362270995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57E2B-D288-5E38-272D-C0041A9C69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337" y="310287"/>
            <a:ext cx="8057179" cy="853352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Standing Sub-Committees of the Academic Senate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E653F51-BCFF-2A14-F1A2-7F9D78802551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1810969104"/>
              </p:ext>
            </p:extLst>
          </p:nvPr>
        </p:nvGraphicFramePr>
        <p:xfrm>
          <a:off x="203200" y="1470024"/>
          <a:ext cx="11626850" cy="52355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24BCAE-AEB5-BFE3-73C4-8EA5E2DE51BF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1950" y="1104898"/>
            <a:ext cx="3581400" cy="365126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Adopted Changes and Reporting</a:t>
            </a:r>
          </a:p>
        </p:txBody>
      </p:sp>
    </p:spTree>
    <p:extLst>
      <p:ext uri="{BB962C8B-B14F-4D97-AF65-F5344CB8AC3E}">
        <p14:creationId xmlns:p14="http://schemas.microsoft.com/office/powerpoint/2010/main" val="106869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CC7E9C-D90C-ECEB-8BF0-5BBF8992A6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ea typeface="+mj-lt"/>
                <a:cs typeface="+mj-lt"/>
              </a:rPr>
              <a:t>Personnel Policy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52AF879-D370-3C36-38BE-EB60A793EA3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Chairs: Dani Graham, Rania Hamdy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FE5A66D-6D9E-6C3C-8248-1A0A955A0E8A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Serve on Tenure Committee/Sub-Committee</a:t>
            </a:r>
          </a:p>
          <a:p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Tenure Review</a:t>
            </a:r>
            <a:endParaRPr lang="en-US" dirty="0">
              <a:solidFill>
                <a:srgbClr val="444444"/>
              </a:solidFill>
              <a:latin typeface="Calibri" panose="020F0502020204030204" pitchFamily="34" charset="0"/>
            </a:endParaRPr>
          </a:p>
          <a:p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Advancement in Rank</a:t>
            </a:r>
          </a:p>
          <a:p>
            <a:r>
              <a:rPr lang="en-US" dirty="0">
                <a:solidFill>
                  <a:srgbClr val="444444"/>
                </a:solidFill>
                <a:latin typeface="Calibri" panose="020F0502020204030204" pitchFamily="34" charset="0"/>
              </a:rPr>
              <a:t>Outstanding Professor</a:t>
            </a:r>
          </a:p>
          <a:p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Outstanding Adjunct Professor</a:t>
            </a:r>
          </a:p>
          <a:p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Hiring Process and Procedures</a:t>
            </a:r>
            <a:endParaRPr lang="en-US" dirty="0">
              <a:solidFill>
                <a:srgbClr val="444444"/>
              </a:solidFill>
              <a:latin typeface="Calibri" panose="020F0502020204030204" pitchFamily="34" charset="0"/>
            </a:endParaRPr>
          </a:p>
          <a:p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Support President in Faculty Committee Assignments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56837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9C5214-7233-E906-2F9A-61C4BFBDF5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Policies and Procedures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9F5F7CA-44DB-C232-8285-F89E6EB03BA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/>
              <a:t>Chairs: Davena Burns-Peters, Lisa Hinkle, Janice Wilkins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34C9132-4E21-693D-FF16-70BF51966DBE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Track AP/BP Review Process</a:t>
            </a:r>
          </a:p>
          <a:p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Support the AP/BP Review and Voting Process</a:t>
            </a:r>
          </a:p>
          <a:p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Establish a more efficient AP/BP review process</a:t>
            </a:r>
          </a:p>
          <a:p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Chair or delegate serve on the Policies and Procedures Advisory Committee</a:t>
            </a:r>
          </a:p>
          <a:p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Review Canvas Shell for Training</a:t>
            </a:r>
          </a:p>
          <a:p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Determine the impact of legislative changes on Policies and Procedures</a:t>
            </a:r>
            <a:endParaRPr lang="en-US" dirty="0">
              <a:solidFill>
                <a:srgbClr val="444444"/>
              </a:solidFill>
              <a:latin typeface="Calibri" panose="020F0502020204030204" pitchFamily="34" charset="0"/>
            </a:endParaRPr>
          </a:p>
          <a:p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Supports the President in the establishment and documentation of Senate Procedures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04464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DAE88B-9957-D614-38BC-7AB6D459C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Elections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BC7925A-8252-FE44-7E42-A25B38ECAA7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US" dirty="0"/>
              <a:t>Thomas Berry, Jamie Herrera, Celia Huston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4444472-4FC4-1F9A-CCC7-0C29C2A83DC4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President Election</a:t>
            </a:r>
          </a:p>
          <a:p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Vice President Elections</a:t>
            </a:r>
            <a:endParaRPr lang="en-US" dirty="0">
              <a:solidFill>
                <a:srgbClr val="444444"/>
              </a:solidFill>
              <a:latin typeface="Calibri" panose="020F0502020204030204" pitchFamily="34" charset="0"/>
            </a:endParaRPr>
          </a:p>
          <a:p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Secretary Election</a:t>
            </a:r>
          </a:p>
          <a:p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Senator Elections</a:t>
            </a:r>
            <a:endParaRPr lang="en-US" dirty="0">
              <a:solidFill>
                <a:srgbClr val="444444"/>
              </a:solidFill>
              <a:latin typeface="Calibri" panose="020F0502020204030204" pitchFamily="34" charset="0"/>
            </a:endParaRPr>
          </a:p>
          <a:p>
            <a:r>
              <a:rPr lang="en-US" b="0" i="0" dirty="0">
                <a:solidFill>
                  <a:srgbClr val="444444"/>
                </a:solidFill>
                <a:effectLst/>
                <a:latin typeface="Calibri" panose="020F0502020204030204" pitchFamily="34" charset="0"/>
              </a:rPr>
              <a:t>Review and Align Election Bylaws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88474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4C485F-3AE7-63F4-9479-7F4E58E285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43337" y="310287"/>
            <a:ext cx="6934918" cy="853352"/>
          </a:xfrm>
        </p:spPr>
        <p:txBody>
          <a:bodyPr>
            <a:normAutofit/>
          </a:bodyPr>
          <a:lstStyle/>
          <a:p>
            <a:r>
              <a:rPr lang="en-US" dirty="0"/>
              <a:t>Standing Reports to the Senate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3D7BB36-D39B-F372-1350-8A363B2D8C5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42898" y="1104900"/>
            <a:ext cx="9456883" cy="520699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The following committees will have a standing report and agenda item on the Academic Senate agendas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F957C8-94D2-EC33-3ADB-602932FB502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342900" y="1958253"/>
            <a:ext cx="11487150" cy="4236174"/>
          </a:xfrm>
        </p:spPr>
        <p:txBody>
          <a:bodyPr/>
          <a:lstStyle/>
          <a:p>
            <a:r>
              <a:rPr lang="en-US" dirty="0"/>
              <a:t>Curriculum</a:t>
            </a:r>
          </a:p>
          <a:p>
            <a:r>
              <a:rPr lang="en-US" dirty="0"/>
              <a:t>Program Review</a:t>
            </a:r>
          </a:p>
          <a:p>
            <a:r>
              <a:rPr lang="en-US" dirty="0"/>
              <a:t>Accreditation</a:t>
            </a:r>
          </a:p>
          <a:p>
            <a:r>
              <a:rPr lang="en-US" dirty="0"/>
              <a:t>Outcomes</a:t>
            </a:r>
          </a:p>
        </p:txBody>
      </p:sp>
    </p:spTree>
    <p:extLst>
      <p:ext uri="{BB962C8B-B14F-4D97-AF65-F5344CB8AC3E}">
        <p14:creationId xmlns:p14="http://schemas.microsoft.com/office/powerpoint/2010/main" val="130821890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57E2B-D288-5E38-272D-C0041A9C6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Liaisons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F9DC44-2140-B8EA-2E5A-A0A0B28897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ASCCC and SBVC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E653F51-BCFF-2A14-F1A2-7F9D78802551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3179289835"/>
              </p:ext>
            </p:extLst>
          </p:nvPr>
        </p:nvGraphicFramePr>
        <p:xfrm>
          <a:off x="282575" y="1346202"/>
          <a:ext cx="11626850" cy="53593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2165622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857E2B-D288-5E38-272D-C0041A9C69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Liaisons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F9DC44-2140-B8EA-2E5A-A0A0B2889725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accent4">
                    <a:lumMod val="75000"/>
                  </a:schemeClr>
                </a:solidFill>
              </a:rPr>
              <a:t>SBVC Committee Liaisons</a:t>
            </a:r>
          </a:p>
        </p:txBody>
      </p:sp>
      <p:graphicFrame>
        <p:nvGraphicFramePr>
          <p:cNvPr id="7" name="Content Placeholder 6">
            <a:extLst>
              <a:ext uri="{FF2B5EF4-FFF2-40B4-BE49-F238E27FC236}">
                <a16:creationId xmlns:a16="http://schemas.microsoft.com/office/drawing/2014/main" id="{6E653F51-BCFF-2A14-F1A2-7F9D78802551}"/>
              </a:ext>
            </a:extLst>
          </p:cNvPr>
          <p:cNvGraphicFramePr>
            <a:graphicFrameLocks noGrp="1"/>
          </p:cNvGraphicFramePr>
          <p:nvPr>
            <p:ph sz="quarter" idx="14"/>
            <p:extLst>
              <p:ext uri="{D42A27DB-BD31-4B8C-83A1-F6EECF244321}">
                <p14:modId xmlns:p14="http://schemas.microsoft.com/office/powerpoint/2010/main" val="2211684773"/>
              </p:ext>
            </p:extLst>
          </p:nvPr>
        </p:nvGraphicFramePr>
        <p:xfrm>
          <a:off x="282575" y="1346202"/>
          <a:ext cx="11626850" cy="53593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8174428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59">
      <a:dk1>
        <a:srgbClr val="000000"/>
      </a:dk1>
      <a:lt1>
        <a:sysClr val="window" lastClr="FFFFFF"/>
      </a:lt1>
      <a:dk2>
        <a:srgbClr val="8439BD"/>
      </a:dk2>
      <a:lt2>
        <a:srgbClr val="FFFFFF"/>
      </a:lt2>
      <a:accent1>
        <a:srgbClr val="0EABB7"/>
      </a:accent1>
      <a:accent2>
        <a:srgbClr val="4868E5"/>
      </a:accent2>
      <a:accent3>
        <a:srgbClr val="20A472"/>
      </a:accent3>
      <a:accent4>
        <a:srgbClr val="B13DC8"/>
      </a:accent4>
      <a:accent5>
        <a:srgbClr val="172DA6"/>
      </a:accent5>
      <a:accent6>
        <a:srgbClr val="00B0F0"/>
      </a:accent6>
      <a:hlink>
        <a:srgbClr val="00B0F0"/>
      </a:hlink>
      <a:folHlink>
        <a:srgbClr val="B036B3"/>
      </a:folHlink>
    </a:clrScheme>
    <a:fontScheme name="Custom 26">
      <a:majorFont>
        <a:latin typeface="Speak Pro"/>
        <a:ea typeface=""/>
        <a:cs typeface=""/>
      </a:majorFont>
      <a:minorFont>
        <a:latin typeface="Avenir Next LT Pro 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0283905_win32_fixed.potx" id="{263EE4D6-5775-4173-A5AC-FF62AB42E4D1}" vid="{3681A339-A89C-43E2-8FF0-66FCC7B8B1C8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8D72962F4FBD9419B3012A868C0B9D1" ma:contentTypeVersion="16" ma:contentTypeDescription="Create a new document." ma:contentTypeScope="" ma:versionID="b6ed49f9690e186c6d3ed12babe29e3c">
  <xsd:schema xmlns:xsd="http://www.w3.org/2001/XMLSchema" xmlns:xs="http://www.w3.org/2001/XMLSchema" xmlns:p="http://schemas.microsoft.com/office/2006/metadata/properties" xmlns:ns2="c835984d-f51d-446e-8fd7-d801b581848d" xmlns:ns3="c492251a-d262-4993-82a6-36d5a1e3b366" targetNamespace="http://schemas.microsoft.com/office/2006/metadata/properties" ma:root="true" ma:fieldsID="a6b18cd2add5df3dbbb03a76e4313086" ns2:_="" ns3:_="">
    <xsd:import namespace="c835984d-f51d-446e-8fd7-d801b581848d"/>
    <xsd:import namespace="c492251a-d262-4993-82a6-36d5a1e3b36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Location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835984d-f51d-446e-8fd7-d801b581848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lcf76f155ced4ddcb4097134ff3c332f" ma:index="15" nillable="true" ma:taxonomy="true" ma:internalName="lcf76f155ced4ddcb4097134ff3c332f" ma:taxonomyFieldName="MediaServiceImageTags" ma:displayName="Image Tags" ma:readOnly="false" ma:fieldId="{5cf76f15-5ced-4ddc-b409-7134ff3c332f}" ma:taxonomyMulti="true" ma:sspId="a6137252-1171-4ad3-9d61-ace8df6e3095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20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ObjectDetectorVersions" ma:index="22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3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92251a-d262-4993-82a6-36d5a1e3b366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16" nillable="true" ma:displayName="Taxonomy Catch All Column" ma:hidden="true" ma:list="{41085b73-2f71-4e07-be2b-81f960a724bc}" ma:internalName="TaxCatchAll" ma:showField="CatchAllData" ma:web="c492251a-d262-4993-82a6-36d5a1e3b36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835984d-f51d-446e-8fd7-d801b581848d">
      <Terms xmlns="http://schemas.microsoft.com/office/infopath/2007/PartnerControls"/>
    </lcf76f155ced4ddcb4097134ff3c332f>
    <TaxCatchAll xmlns="c492251a-d262-4993-82a6-36d5a1e3b366" xsi:nil="true"/>
  </documentManagement>
</p:properties>
</file>

<file path=customXml/itemProps1.xml><?xml version="1.0" encoding="utf-8"?>
<ds:datastoreItem xmlns:ds="http://schemas.openxmlformats.org/officeDocument/2006/customXml" ds:itemID="{C04681AD-33D3-43F3-8CD0-8E750CA3039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FB7EB5F-A8F7-4CE5-8AC4-EE4A226F773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835984d-f51d-446e-8fd7-d801b581848d"/>
    <ds:schemaRef ds:uri="c492251a-d262-4993-82a6-36d5a1e3b36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F57FABA-427D-40FF-A6AE-D2BBE8410E72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c492251a-d262-4993-82a6-36d5a1e3b366"/>
    <ds:schemaRef ds:uri="http://purl.org/dc/elements/1.1/"/>
    <ds:schemaRef ds:uri="c835984d-f51d-446e-8fd7-d801b581848d"/>
    <ds:schemaRef ds:uri="http://www.w3.org/XML/1998/namespace"/>
    <ds:schemaRef ds:uri="http://purl.org/dc/dcmitype/"/>
  </ds:schemaRefs>
</ds:datastoreItem>
</file>

<file path=docMetadata/LabelInfo.xml><?xml version="1.0" encoding="utf-8"?>
<clbl:labelList xmlns:clbl="http://schemas.microsoft.com/office/2020/mipLabelMetadata"/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10367</TotalTime>
  <Words>301</Words>
  <Application>Microsoft Office PowerPoint</Application>
  <PresentationFormat>Widescreen</PresentationFormat>
  <Paragraphs>86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Arial</vt:lpstr>
      <vt:lpstr>Avenir Next LT Pro Light</vt:lpstr>
      <vt:lpstr>Calibri</vt:lpstr>
      <vt:lpstr>Speak Pro</vt:lpstr>
      <vt:lpstr>Office Theme</vt:lpstr>
      <vt:lpstr>Academic Senate Executive Committee and Advisory Structure</vt:lpstr>
      <vt:lpstr>SBVC Senate Executive Committee</vt:lpstr>
      <vt:lpstr>Standing Sub-Committees of the Academic Senate</vt:lpstr>
      <vt:lpstr>Personnel Policy</vt:lpstr>
      <vt:lpstr>Policies and Procedures</vt:lpstr>
      <vt:lpstr>Elections</vt:lpstr>
      <vt:lpstr>Standing Reports to the Senate</vt:lpstr>
      <vt:lpstr>Liaisons</vt:lpstr>
      <vt:lpstr>Liaisons</vt:lpstr>
      <vt:lpstr>Liaison Communication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SBVC Senate Executive Committee</dc:title>
  <dc:creator>Davena Burns-Peters</dc:creator>
  <cp:lastModifiedBy>Burns-Peters, Davena D.</cp:lastModifiedBy>
  <cp:revision>11</cp:revision>
  <dcterms:created xsi:type="dcterms:W3CDTF">2023-04-26T19:50:24Z</dcterms:created>
  <dcterms:modified xsi:type="dcterms:W3CDTF">2024-03-06T21:09:04Z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0x01010078D72962F4FBD9419B3012A868C0B9D1</vt:lpwstr>
  </property>
  <property fmtid="{D5CDD505-2E9C-101B-9397-08002B2CF9AE}" pid="3" name="MediaServiceImageTags">
    <vt:lpwstr/>
  </property>
</Properties>
</file>