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4"/>
  </p:sldMasterIdLst>
  <p:sldIdLst>
    <p:sldId id="298" r:id="rId5"/>
    <p:sldId id="372" r:id="rId6"/>
    <p:sldId id="373" r:id="rId7"/>
    <p:sldId id="395" r:id="rId8"/>
    <p:sldId id="397" r:id="rId9"/>
    <p:sldId id="396" r:id="rId1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700"/>
    <a:srgbClr val="F3B403"/>
    <a:srgbClr val="EAAD00"/>
    <a:srgbClr val="FFD1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E3FA94-BDC8-4B0B-AF0B-A3334B783B7D}" v="12" dt="2023-02-23T18:12:16.8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06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192" y="60"/>
      </p:cViewPr>
      <p:guideLst>
        <p:guide orient="horz" pos="211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688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11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876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371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7" y="0"/>
            <a:ext cx="9144000" cy="6858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pPr/>
              <a:t>2/24/2023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828042" y="1706879"/>
            <a:ext cx="1094945" cy="102915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7584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603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54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4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377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1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618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1780-1CF8-4B57-B2A6-B77047001DD1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37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E1780-1CF8-4B57-B2A6-B77047001DD1}" type="datetimeFigureOut">
              <a:rPr lang="en-US" smtClean="0"/>
              <a:t>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20D78-C07A-4466-B0AC-CB724CFF9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94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087291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221" y="1448479"/>
            <a:ext cx="10060172" cy="3548740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SBCCD</a:t>
            </a:r>
            <a:b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 Application Project</a:t>
            </a:r>
            <a:br>
              <a:rPr lang="en-US" sz="5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 Update – February 23, 2023</a:t>
            </a:r>
            <a:b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697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13435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I. Project Summary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2009554"/>
            <a:ext cx="10804450" cy="4050448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sz="1900" b="1" dirty="0">
                <a:latin typeface="Arial" panose="020B0604020202020204" pitchFamily="34" charset="0"/>
                <a:cs typeface="Arial" panose="020B0604020202020204" pitchFamily="34" charset="0"/>
              </a:rPr>
              <a:t>Project Summary:</a:t>
            </a:r>
          </a:p>
          <a:p>
            <a:pPr fontAlgn="base"/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Allow Students to Apply to One College and Register for Courses at Either College</a:t>
            </a:r>
          </a:p>
          <a:p>
            <a:pPr fontAlgn="base"/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Project Kickoff in May 2022</a:t>
            </a:r>
          </a:p>
          <a:p>
            <a:pPr fontAlgn="base"/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Functional Meetings </a:t>
            </a:r>
          </a:p>
          <a:p>
            <a:pPr lvl="1" fontAlgn="base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Course, Program, Catalog</a:t>
            </a:r>
          </a:p>
          <a:p>
            <a:pPr lvl="1" fontAlgn="base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Application, Assessment, Ed Plans, </a:t>
            </a:r>
          </a:p>
          <a:p>
            <a:pPr lvl="1" fontAlgn="base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Financial Aid, </a:t>
            </a:r>
          </a:p>
          <a:p>
            <a:pPr lvl="1" fontAlgn="base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Registration, Degree Audit, Transcripts</a:t>
            </a:r>
          </a:p>
          <a:p>
            <a:pPr lvl="1" fontAlgn="base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MIS Reporting, 320 Reporting</a:t>
            </a:r>
          </a:p>
          <a:p>
            <a:pPr fontAlgn="base"/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Project Completion in October 2022</a:t>
            </a:r>
          </a:p>
          <a:p>
            <a:pPr fontAlgn="base"/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424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13435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II. Project Plan</a:t>
            </a:r>
          </a:p>
        </p:txBody>
      </p:sp>
      <p:pic>
        <p:nvPicPr>
          <p:cNvPr id="8" name="Content Placeholder 7" descr="Graphical user interface, application, table&#10;&#10;Description automatically generated">
            <a:extLst>
              <a:ext uri="{FF2B5EF4-FFF2-40B4-BE49-F238E27FC236}">
                <a16:creationId xmlns:a16="http://schemas.microsoft.com/office/drawing/2014/main" id="{A9DB9EC1-CD3E-29D1-5412-561517773B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281" y="1934274"/>
            <a:ext cx="8735809" cy="4049713"/>
          </a:xfrm>
        </p:spPr>
      </p:pic>
    </p:spTree>
    <p:extLst>
      <p:ext uri="{BB962C8B-B14F-4D97-AF65-F5344CB8AC3E}">
        <p14:creationId xmlns:p14="http://schemas.microsoft.com/office/powerpoint/2010/main" val="2655323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13435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III. Functional Testing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2009554"/>
            <a:ext cx="10804450" cy="4050448"/>
          </a:xfrm>
        </p:spPr>
        <p:txBody>
          <a:bodyPr>
            <a:normAutofit/>
          </a:bodyPr>
          <a:lstStyle/>
          <a:p>
            <a:pPr fontAlgn="base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Colleague Functional Testing</a:t>
            </a:r>
          </a:p>
          <a:p>
            <a:pPr lvl="1" fontAlgn="base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Application, Assessment, Ed Plan</a:t>
            </a:r>
          </a:p>
          <a:p>
            <a:pPr lvl="1" fontAlgn="base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Financial Aid Processes</a:t>
            </a:r>
          </a:p>
          <a:p>
            <a:pPr lvl="1" fontAlgn="base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Registration at Both Colleges</a:t>
            </a:r>
          </a:p>
          <a:p>
            <a:pPr lvl="1" fontAlgn="base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Degree Audit and Transcripts</a:t>
            </a:r>
          </a:p>
          <a:p>
            <a:pPr lvl="1" fontAlgn="base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MIS Reporting, 320 Reporting</a:t>
            </a:r>
          </a:p>
          <a:p>
            <a:pPr lvl="1" fontAlgn="base"/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base"/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516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13435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600" b="1">
                <a:latin typeface="Arial" panose="020B0604020202020204" pitchFamily="34" charset="0"/>
                <a:cs typeface="Arial" panose="020B0604020202020204" pitchFamily="34" charset="0"/>
              </a:rPr>
              <a:t>IV. Current Status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44008" y="2147777"/>
            <a:ext cx="10667906" cy="416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73025" lvl="2">
              <a:lnSpc>
                <a:spcPct val="115000"/>
              </a:lnSpc>
              <a:buClr>
                <a:srgbClr val="000000"/>
              </a:buClr>
              <a:tabLst>
                <a:tab pos="685800" algn="l"/>
              </a:tabLst>
            </a:pPr>
            <a:r>
              <a:rPr lang="en-US" sz="2000" spc="-5">
                <a:solidFill>
                  <a:srgbClr val="000000"/>
                </a:solidFill>
                <a:latin typeface="Arial" panose="020B0604020202020204" pitchFamily="34" charset="0"/>
                <a:ea typeface="Felix Titling" panose="04060505060202020A04" pitchFamily="82" charset="0"/>
                <a:cs typeface="Times New Roman" panose="02020603050405020304" pitchFamily="18" charset="0"/>
              </a:rPr>
              <a:t>	</a:t>
            </a:r>
            <a:endParaRPr lang="en-US" sz="2000" spc="-5" dirty="0">
              <a:solidFill>
                <a:srgbClr val="000000"/>
              </a:solidFill>
              <a:latin typeface="Arial" panose="020B0604020202020204" pitchFamily="34" charset="0"/>
              <a:ea typeface="Felix Titling" panose="04060505060202020A04" pitchFamily="82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1AA9F11-1893-000B-3CE2-2C2EA54DEB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075" y="1237130"/>
            <a:ext cx="7721850" cy="4750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739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1"/>
            <a:ext cx="10515600" cy="13435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V. Next Steps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44008" y="2147777"/>
            <a:ext cx="10667906" cy="1902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73025" lvl="1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800" spc="-5" dirty="0">
                <a:solidFill>
                  <a:srgbClr val="000000"/>
                </a:solidFill>
                <a:latin typeface="Arial" panose="020B0604020202020204" pitchFamily="34" charset="0"/>
                <a:ea typeface="Felix Titling" panose="04060505060202020A04" pitchFamily="82" charset="0"/>
                <a:cs typeface="Times New Roman" panose="02020603050405020304" pitchFamily="18" charset="0"/>
              </a:rPr>
              <a:t>Phase II Projects</a:t>
            </a:r>
          </a:p>
          <a:p>
            <a:pPr marL="1371600" marR="73025" lvl="2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800" spc="-5" dirty="0">
                <a:solidFill>
                  <a:srgbClr val="000000"/>
                </a:solidFill>
                <a:latin typeface="Arial" panose="020B0604020202020204" pitchFamily="34" charset="0"/>
                <a:ea typeface="Felix Titling" panose="04060505060202020A04" pitchFamily="82" charset="0"/>
                <a:cs typeface="Times New Roman" panose="02020603050405020304" pitchFamily="18" charset="0"/>
              </a:rPr>
              <a:t>Ongoing Course Review between Colleges</a:t>
            </a:r>
          </a:p>
          <a:p>
            <a:pPr marL="1371600" marR="73025" lvl="2" indent="-457200">
              <a:lnSpc>
                <a:spcPct val="115000"/>
              </a:lnSpc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en-US" sz="2800" spc="-5" dirty="0">
                <a:solidFill>
                  <a:srgbClr val="000000"/>
                </a:solidFill>
                <a:latin typeface="Arial" panose="020B0604020202020204" pitchFamily="34" charset="0"/>
                <a:ea typeface="Felix Titling" panose="04060505060202020A04" pitchFamily="82" charset="0"/>
                <a:cs typeface="Times New Roman" panose="02020603050405020304" pitchFamily="18" charset="0"/>
              </a:rPr>
              <a:t>Laserfiche to </a:t>
            </a:r>
            <a:r>
              <a:rPr lang="en-US" sz="2800" spc="-5" dirty="0" err="1">
                <a:solidFill>
                  <a:srgbClr val="000000"/>
                </a:solidFill>
                <a:latin typeface="Arial" panose="020B0604020202020204" pitchFamily="34" charset="0"/>
                <a:ea typeface="Felix Titling" panose="04060505060202020A04" pitchFamily="82" charset="0"/>
                <a:cs typeface="Times New Roman" panose="02020603050405020304" pitchFamily="18" charset="0"/>
              </a:rPr>
              <a:t>CCCApply</a:t>
            </a:r>
            <a:r>
              <a:rPr lang="en-US" sz="2800" spc="-5" dirty="0">
                <a:solidFill>
                  <a:srgbClr val="000000"/>
                </a:solidFill>
                <a:latin typeface="Arial" panose="020B0604020202020204" pitchFamily="34" charset="0"/>
                <a:ea typeface="Felix Titling" panose="04060505060202020A04" pitchFamily="82" charset="0"/>
                <a:cs typeface="Times New Roman" panose="02020603050405020304" pitchFamily="18" charset="0"/>
              </a:rPr>
              <a:t> Assessment Submission</a:t>
            </a:r>
            <a:endParaRPr lang="en-US" sz="2000" spc="-5" dirty="0">
              <a:solidFill>
                <a:srgbClr val="000000"/>
              </a:solidFill>
              <a:latin typeface="Arial" panose="020B0604020202020204" pitchFamily="34" charset="0"/>
              <a:ea typeface="Felix Titling" panose="04060505060202020A04" pitchFamily="82" charset="0"/>
              <a:cs typeface="Times New Roman" panose="02020603050405020304" pitchFamily="18" charset="0"/>
            </a:endParaRPr>
          </a:p>
          <a:p>
            <a:pPr marR="73025" lvl="2">
              <a:lnSpc>
                <a:spcPct val="115000"/>
              </a:lnSpc>
              <a:buClr>
                <a:srgbClr val="000000"/>
              </a:buClr>
              <a:tabLst>
                <a:tab pos="685800" algn="l"/>
              </a:tabLst>
            </a:pPr>
            <a:r>
              <a:rPr lang="en-US" sz="2000" spc="-5" dirty="0">
                <a:solidFill>
                  <a:srgbClr val="000000"/>
                </a:solidFill>
                <a:latin typeface="Arial" panose="020B0604020202020204" pitchFamily="34" charset="0"/>
                <a:ea typeface="Felix Titling" panose="04060505060202020A04" pitchFamily="82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67891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CE472D8B502C49AD610C4E03AB1F04" ma:contentTypeVersion="0" ma:contentTypeDescription="Create a new document." ma:contentTypeScope="" ma:versionID="b96349f4cfd415d9ce7b69b628df51d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4f15b030d40ffca33e4aeb8eb001f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534D36B-99CA-4E16-8802-13881EEC88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21FF4D-6807-4061-AE87-D92C46660B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8D9F5A3-1BE1-4C84-B80E-CE0274FE1696}">
  <ds:schemaRefs>
    <ds:schemaRef ds:uri="http://schemas.openxmlformats.org/package/2006/metadata/core-properties"/>
    <ds:schemaRef ds:uri="http://purl.org/dc/terms/"/>
    <ds:schemaRef ds:uri="5fdd34f3-d755-4406-a25f-03e56cc01c55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868e15b5-e89a-4668-9d17-f0ea32061d4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2784</TotalTime>
  <Words>130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SBCCD Common Application Project Status Update – February 23, 2023  </vt:lpstr>
      <vt:lpstr>I. Project Summary</vt:lpstr>
      <vt:lpstr>II. Project Plan</vt:lpstr>
      <vt:lpstr>III. Functional Testing</vt:lpstr>
      <vt:lpstr>IV. Current Status</vt:lpstr>
      <vt:lpstr>V. 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Back</dc:title>
  <dc:creator>Torres, Jose Felipe</dc:creator>
  <cp:lastModifiedBy>Bixler, Luke</cp:lastModifiedBy>
  <cp:revision>111</cp:revision>
  <cp:lastPrinted>2021-05-12T16:05:35Z</cp:lastPrinted>
  <dcterms:created xsi:type="dcterms:W3CDTF">2020-08-04T18:05:47Z</dcterms:created>
  <dcterms:modified xsi:type="dcterms:W3CDTF">2023-02-25T01:56:34Z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0x01010038CE472D8B502C49AD610C4E03AB1F04</vt:lpwstr>
  </property>
</Properties>
</file>