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74"/>
  </p:normalViewPr>
  <p:slideViewPr>
    <p:cSldViewPr snapToGrid="0">
      <p:cViewPr varScale="1">
        <p:scale>
          <a:sx n="124" d="100"/>
          <a:sy n="124" d="100"/>
        </p:scale>
        <p:origin x="64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12607-4728-11A9-AEFA-703CB18321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321AE00-092B-65B6-E840-60B6031FCC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2E1DB9F-32C4-0E22-7A40-B0F7FC1864D5}"/>
              </a:ext>
            </a:extLst>
          </p:cNvPr>
          <p:cNvSpPr>
            <a:spLocks noGrp="1"/>
          </p:cNvSpPr>
          <p:nvPr>
            <p:ph type="dt" sz="half" idx="10"/>
          </p:nvPr>
        </p:nvSpPr>
        <p:spPr/>
        <p:txBody>
          <a:bodyPr/>
          <a:lstStyle/>
          <a:p>
            <a:fld id="{2432021F-393E-3D44-8B81-94CA81DF1203}" type="datetimeFigureOut">
              <a:rPr lang="en-US" smtClean="0"/>
              <a:t>2/28/23</a:t>
            </a:fld>
            <a:endParaRPr lang="en-US"/>
          </a:p>
        </p:txBody>
      </p:sp>
      <p:sp>
        <p:nvSpPr>
          <p:cNvPr id="5" name="Footer Placeholder 4">
            <a:extLst>
              <a:ext uri="{FF2B5EF4-FFF2-40B4-BE49-F238E27FC236}">
                <a16:creationId xmlns:a16="http://schemas.microsoft.com/office/drawing/2014/main" id="{73A482A4-4EBC-3F26-517C-8B6254AB81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F121D4-6F36-F530-63F1-3999786CAB39}"/>
              </a:ext>
            </a:extLst>
          </p:cNvPr>
          <p:cNvSpPr>
            <a:spLocks noGrp="1"/>
          </p:cNvSpPr>
          <p:nvPr>
            <p:ph type="sldNum" sz="quarter" idx="12"/>
          </p:nvPr>
        </p:nvSpPr>
        <p:spPr/>
        <p:txBody>
          <a:bodyPr/>
          <a:lstStyle/>
          <a:p>
            <a:fld id="{1E0AE5E7-F210-8042-B256-DE5CAA9180EA}" type="slidenum">
              <a:rPr lang="en-US" smtClean="0"/>
              <a:t>‹#›</a:t>
            </a:fld>
            <a:endParaRPr lang="en-US"/>
          </a:p>
        </p:txBody>
      </p:sp>
    </p:spTree>
    <p:extLst>
      <p:ext uri="{BB962C8B-B14F-4D97-AF65-F5344CB8AC3E}">
        <p14:creationId xmlns:p14="http://schemas.microsoft.com/office/powerpoint/2010/main" val="1281050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F6539-AFBB-00A7-DF36-78B302C118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73115AE-F4B4-F87E-3C87-BC02C720DA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CF1FD4-75C7-9FFA-2782-B7C86967CE28}"/>
              </a:ext>
            </a:extLst>
          </p:cNvPr>
          <p:cNvSpPr>
            <a:spLocks noGrp="1"/>
          </p:cNvSpPr>
          <p:nvPr>
            <p:ph type="dt" sz="half" idx="10"/>
          </p:nvPr>
        </p:nvSpPr>
        <p:spPr/>
        <p:txBody>
          <a:bodyPr/>
          <a:lstStyle/>
          <a:p>
            <a:fld id="{2432021F-393E-3D44-8B81-94CA81DF1203}" type="datetimeFigureOut">
              <a:rPr lang="en-US" smtClean="0"/>
              <a:t>2/28/23</a:t>
            </a:fld>
            <a:endParaRPr lang="en-US"/>
          </a:p>
        </p:txBody>
      </p:sp>
      <p:sp>
        <p:nvSpPr>
          <p:cNvPr id="5" name="Footer Placeholder 4">
            <a:extLst>
              <a:ext uri="{FF2B5EF4-FFF2-40B4-BE49-F238E27FC236}">
                <a16:creationId xmlns:a16="http://schemas.microsoft.com/office/drawing/2014/main" id="{7DBE1BC3-035C-15E7-7161-0E8487157D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170D40-602E-EF45-7FC9-1AD2F7C5B80F}"/>
              </a:ext>
            </a:extLst>
          </p:cNvPr>
          <p:cNvSpPr>
            <a:spLocks noGrp="1"/>
          </p:cNvSpPr>
          <p:nvPr>
            <p:ph type="sldNum" sz="quarter" idx="12"/>
          </p:nvPr>
        </p:nvSpPr>
        <p:spPr/>
        <p:txBody>
          <a:bodyPr/>
          <a:lstStyle/>
          <a:p>
            <a:fld id="{1E0AE5E7-F210-8042-B256-DE5CAA9180EA}" type="slidenum">
              <a:rPr lang="en-US" smtClean="0"/>
              <a:t>‹#›</a:t>
            </a:fld>
            <a:endParaRPr lang="en-US"/>
          </a:p>
        </p:txBody>
      </p:sp>
    </p:spTree>
    <p:extLst>
      <p:ext uri="{BB962C8B-B14F-4D97-AF65-F5344CB8AC3E}">
        <p14:creationId xmlns:p14="http://schemas.microsoft.com/office/powerpoint/2010/main" val="3634444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06F6E2-125E-647F-E9D0-3264CB025FA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3B537E-2E4B-3B91-B634-D00636C21A0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EAA7AA-C519-23B5-5E35-26ECB6DC5A40}"/>
              </a:ext>
            </a:extLst>
          </p:cNvPr>
          <p:cNvSpPr>
            <a:spLocks noGrp="1"/>
          </p:cNvSpPr>
          <p:nvPr>
            <p:ph type="dt" sz="half" idx="10"/>
          </p:nvPr>
        </p:nvSpPr>
        <p:spPr/>
        <p:txBody>
          <a:bodyPr/>
          <a:lstStyle/>
          <a:p>
            <a:fld id="{2432021F-393E-3D44-8B81-94CA81DF1203}" type="datetimeFigureOut">
              <a:rPr lang="en-US" smtClean="0"/>
              <a:t>2/28/23</a:t>
            </a:fld>
            <a:endParaRPr lang="en-US"/>
          </a:p>
        </p:txBody>
      </p:sp>
      <p:sp>
        <p:nvSpPr>
          <p:cNvPr id="5" name="Footer Placeholder 4">
            <a:extLst>
              <a:ext uri="{FF2B5EF4-FFF2-40B4-BE49-F238E27FC236}">
                <a16:creationId xmlns:a16="http://schemas.microsoft.com/office/drawing/2014/main" id="{8462A86D-710E-F2FD-8C38-882231C531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AED46C-776B-5D27-A88D-DFEF94FEEB19}"/>
              </a:ext>
            </a:extLst>
          </p:cNvPr>
          <p:cNvSpPr>
            <a:spLocks noGrp="1"/>
          </p:cNvSpPr>
          <p:nvPr>
            <p:ph type="sldNum" sz="quarter" idx="12"/>
          </p:nvPr>
        </p:nvSpPr>
        <p:spPr/>
        <p:txBody>
          <a:bodyPr/>
          <a:lstStyle/>
          <a:p>
            <a:fld id="{1E0AE5E7-F210-8042-B256-DE5CAA9180EA}" type="slidenum">
              <a:rPr lang="en-US" smtClean="0"/>
              <a:t>‹#›</a:t>
            </a:fld>
            <a:endParaRPr lang="en-US"/>
          </a:p>
        </p:txBody>
      </p:sp>
    </p:spTree>
    <p:extLst>
      <p:ext uri="{BB962C8B-B14F-4D97-AF65-F5344CB8AC3E}">
        <p14:creationId xmlns:p14="http://schemas.microsoft.com/office/powerpoint/2010/main" val="78692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9D0E6-8E40-5AC8-4F39-160F9E23777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9D5B478-4CBE-19F8-AB0C-A33C1C2EC0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F0D80E-0BD5-8D16-CF78-3125391062BD}"/>
              </a:ext>
            </a:extLst>
          </p:cNvPr>
          <p:cNvSpPr>
            <a:spLocks noGrp="1"/>
          </p:cNvSpPr>
          <p:nvPr>
            <p:ph type="dt" sz="half" idx="10"/>
          </p:nvPr>
        </p:nvSpPr>
        <p:spPr/>
        <p:txBody>
          <a:bodyPr/>
          <a:lstStyle/>
          <a:p>
            <a:fld id="{2432021F-393E-3D44-8B81-94CA81DF1203}" type="datetimeFigureOut">
              <a:rPr lang="en-US" smtClean="0"/>
              <a:t>2/28/23</a:t>
            </a:fld>
            <a:endParaRPr lang="en-US"/>
          </a:p>
        </p:txBody>
      </p:sp>
      <p:sp>
        <p:nvSpPr>
          <p:cNvPr id="5" name="Footer Placeholder 4">
            <a:extLst>
              <a:ext uri="{FF2B5EF4-FFF2-40B4-BE49-F238E27FC236}">
                <a16:creationId xmlns:a16="http://schemas.microsoft.com/office/drawing/2014/main" id="{961FF118-8EF2-794C-AC5C-038DDFA418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52C4FD-5496-2750-0574-9384CCDB6309}"/>
              </a:ext>
            </a:extLst>
          </p:cNvPr>
          <p:cNvSpPr>
            <a:spLocks noGrp="1"/>
          </p:cNvSpPr>
          <p:nvPr>
            <p:ph type="sldNum" sz="quarter" idx="12"/>
          </p:nvPr>
        </p:nvSpPr>
        <p:spPr/>
        <p:txBody>
          <a:bodyPr/>
          <a:lstStyle/>
          <a:p>
            <a:fld id="{1E0AE5E7-F210-8042-B256-DE5CAA9180EA}" type="slidenum">
              <a:rPr lang="en-US" smtClean="0"/>
              <a:t>‹#›</a:t>
            </a:fld>
            <a:endParaRPr lang="en-US"/>
          </a:p>
        </p:txBody>
      </p:sp>
    </p:spTree>
    <p:extLst>
      <p:ext uri="{BB962C8B-B14F-4D97-AF65-F5344CB8AC3E}">
        <p14:creationId xmlns:p14="http://schemas.microsoft.com/office/powerpoint/2010/main" val="577319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3AE19-A6D3-FEE4-55E9-BD4EFC4229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AD8FF80-5E88-2855-C37F-F498AD13CD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6C1D28E-CF05-8C39-93D0-80A4D0B74051}"/>
              </a:ext>
            </a:extLst>
          </p:cNvPr>
          <p:cNvSpPr>
            <a:spLocks noGrp="1"/>
          </p:cNvSpPr>
          <p:nvPr>
            <p:ph type="dt" sz="half" idx="10"/>
          </p:nvPr>
        </p:nvSpPr>
        <p:spPr/>
        <p:txBody>
          <a:bodyPr/>
          <a:lstStyle/>
          <a:p>
            <a:fld id="{2432021F-393E-3D44-8B81-94CA81DF1203}" type="datetimeFigureOut">
              <a:rPr lang="en-US" smtClean="0"/>
              <a:t>2/28/23</a:t>
            </a:fld>
            <a:endParaRPr lang="en-US"/>
          </a:p>
        </p:txBody>
      </p:sp>
      <p:sp>
        <p:nvSpPr>
          <p:cNvPr id="5" name="Footer Placeholder 4">
            <a:extLst>
              <a:ext uri="{FF2B5EF4-FFF2-40B4-BE49-F238E27FC236}">
                <a16:creationId xmlns:a16="http://schemas.microsoft.com/office/drawing/2014/main" id="{47A47A5B-1413-DE5B-7B5C-838264D1FD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ACA321-6923-F798-94BD-883076F4E6F1}"/>
              </a:ext>
            </a:extLst>
          </p:cNvPr>
          <p:cNvSpPr>
            <a:spLocks noGrp="1"/>
          </p:cNvSpPr>
          <p:nvPr>
            <p:ph type="sldNum" sz="quarter" idx="12"/>
          </p:nvPr>
        </p:nvSpPr>
        <p:spPr/>
        <p:txBody>
          <a:bodyPr/>
          <a:lstStyle/>
          <a:p>
            <a:fld id="{1E0AE5E7-F210-8042-B256-DE5CAA9180EA}" type="slidenum">
              <a:rPr lang="en-US" smtClean="0"/>
              <a:t>‹#›</a:t>
            </a:fld>
            <a:endParaRPr lang="en-US"/>
          </a:p>
        </p:txBody>
      </p:sp>
    </p:spTree>
    <p:extLst>
      <p:ext uri="{BB962C8B-B14F-4D97-AF65-F5344CB8AC3E}">
        <p14:creationId xmlns:p14="http://schemas.microsoft.com/office/powerpoint/2010/main" val="3852643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04ADB-7D0C-1848-87B6-F384AFCD99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44FEC85-27C6-0005-359B-0FA4F4D9FFB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5FA5CED-A06F-1330-6DDA-B63934DFA1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2F3349-DD2E-D477-A907-1B993F0BA6FB}"/>
              </a:ext>
            </a:extLst>
          </p:cNvPr>
          <p:cNvSpPr>
            <a:spLocks noGrp="1"/>
          </p:cNvSpPr>
          <p:nvPr>
            <p:ph type="dt" sz="half" idx="10"/>
          </p:nvPr>
        </p:nvSpPr>
        <p:spPr/>
        <p:txBody>
          <a:bodyPr/>
          <a:lstStyle/>
          <a:p>
            <a:fld id="{2432021F-393E-3D44-8B81-94CA81DF1203}" type="datetimeFigureOut">
              <a:rPr lang="en-US" smtClean="0"/>
              <a:t>2/28/23</a:t>
            </a:fld>
            <a:endParaRPr lang="en-US"/>
          </a:p>
        </p:txBody>
      </p:sp>
      <p:sp>
        <p:nvSpPr>
          <p:cNvPr id="6" name="Footer Placeholder 5">
            <a:extLst>
              <a:ext uri="{FF2B5EF4-FFF2-40B4-BE49-F238E27FC236}">
                <a16:creationId xmlns:a16="http://schemas.microsoft.com/office/drawing/2014/main" id="{BF0BB782-282F-C170-3EA4-50A1D18DDD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E60FA6-11FE-B464-F5FE-DAEBCFFE674A}"/>
              </a:ext>
            </a:extLst>
          </p:cNvPr>
          <p:cNvSpPr>
            <a:spLocks noGrp="1"/>
          </p:cNvSpPr>
          <p:nvPr>
            <p:ph type="sldNum" sz="quarter" idx="12"/>
          </p:nvPr>
        </p:nvSpPr>
        <p:spPr/>
        <p:txBody>
          <a:bodyPr/>
          <a:lstStyle/>
          <a:p>
            <a:fld id="{1E0AE5E7-F210-8042-B256-DE5CAA9180EA}" type="slidenum">
              <a:rPr lang="en-US" smtClean="0"/>
              <a:t>‹#›</a:t>
            </a:fld>
            <a:endParaRPr lang="en-US"/>
          </a:p>
        </p:txBody>
      </p:sp>
    </p:spTree>
    <p:extLst>
      <p:ext uri="{BB962C8B-B14F-4D97-AF65-F5344CB8AC3E}">
        <p14:creationId xmlns:p14="http://schemas.microsoft.com/office/powerpoint/2010/main" val="1668566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EA138-D863-C74D-F5CE-3B1752D019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40EEB26-6F55-137F-74F6-F78404AA3D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527C81-214D-D42A-E4D1-372302DFA2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F982F9-4ECB-BC44-FFE0-9D0C4154F1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55F587-3D35-7D78-5E03-C1A88BB051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94A84AE-23E5-97E8-C8FD-B0B6A1E55921}"/>
              </a:ext>
            </a:extLst>
          </p:cNvPr>
          <p:cNvSpPr>
            <a:spLocks noGrp="1"/>
          </p:cNvSpPr>
          <p:nvPr>
            <p:ph type="dt" sz="half" idx="10"/>
          </p:nvPr>
        </p:nvSpPr>
        <p:spPr/>
        <p:txBody>
          <a:bodyPr/>
          <a:lstStyle/>
          <a:p>
            <a:fld id="{2432021F-393E-3D44-8B81-94CA81DF1203}" type="datetimeFigureOut">
              <a:rPr lang="en-US" smtClean="0"/>
              <a:t>2/28/23</a:t>
            </a:fld>
            <a:endParaRPr lang="en-US"/>
          </a:p>
        </p:txBody>
      </p:sp>
      <p:sp>
        <p:nvSpPr>
          <p:cNvPr id="8" name="Footer Placeholder 7">
            <a:extLst>
              <a:ext uri="{FF2B5EF4-FFF2-40B4-BE49-F238E27FC236}">
                <a16:creationId xmlns:a16="http://schemas.microsoft.com/office/drawing/2014/main" id="{1A8A4A19-32ED-8083-9A96-D2512817453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2DBF750-AA1B-EE00-8B3A-907BC0631BAD}"/>
              </a:ext>
            </a:extLst>
          </p:cNvPr>
          <p:cNvSpPr>
            <a:spLocks noGrp="1"/>
          </p:cNvSpPr>
          <p:nvPr>
            <p:ph type="sldNum" sz="quarter" idx="12"/>
          </p:nvPr>
        </p:nvSpPr>
        <p:spPr/>
        <p:txBody>
          <a:bodyPr/>
          <a:lstStyle/>
          <a:p>
            <a:fld id="{1E0AE5E7-F210-8042-B256-DE5CAA9180EA}" type="slidenum">
              <a:rPr lang="en-US" smtClean="0"/>
              <a:t>‹#›</a:t>
            </a:fld>
            <a:endParaRPr lang="en-US"/>
          </a:p>
        </p:txBody>
      </p:sp>
    </p:spTree>
    <p:extLst>
      <p:ext uri="{BB962C8B-B14F-4D97-AF65-F5344CB8AC3E}">
        <p14:creationId xmlns:p14="http://schemas.microsoft.com/office/powerpoint/2010/main" val="911168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19702-5E32-2221-F236-8C89AA9AD4A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DABF38-D9CE-562C-F746-3B8F7A81EF8A}"/>
              </a:ext>
            </a:extLst>
          </p:cNvPr>
          <p:cNvSpPr>
            <a:spLocks noGrp="1"/>
          </p:cNvSpPr>
          <p:nvPr>
            <p:ph type="dt" sz="half" idx="10"/>
          </p:nvPr>
        </p:nvSpPr>
        <p:spPr/>
        <p:txBody>
          <a:bodyPr/>
          <a:lstStyle/>
          <a:p>
            <a:fld id="{2432021F-393E-3D44-8B81-94CA81DF1203}" type="datetimeFigureOut">
              <a:rPr lang="en-US" smtClean="0"/>
              <a:t>2/28/23</a:t>
            </a:fld>
            <a:endParaRPr lang="en-US"/>
          </a:p>
        </p:txBody>
      </p:sp>
      <p:sp>
        <p:nvSpPr>
          <p:cNvPr id="4" name="Footer Placeholder 3">
            <a:extLst>
              <a:ext uri="{FF2B5EF4-FFF2-40B4-BE49-F238E27FC236}">
                <a16:creationId xmlns:a16="http://schemas.microsoft.com/office/drawing/2014/main" id="{493C1FDF-908B-3BD5-FEC5-90D207BD71E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1AF7EF-E464-2868-CA20-82770EA59BD1}"/>
              </a:ext>
            </a:extLst>
          </p:cNvPr>
          <p:cNvSpPr>
            <a:spLocks noGrp="1"/>
          </p:cNvSpPr>
          <p:nvPr>
            <p:ph type="sldNum" sz="quarter" idx="12"/>
          </p:nvPr>
        </p:nvSpPr>
        <p:spPr/>
        <p:txBody>
          <a:bodyPr/>
          <a:lstStyle/>
          <a:p>
            <a:fld id="{1E0AE5E7-F210-8042-B256-DE5CAA9180EA}" type="slidenum">
              <a:rPr lang="en-US" smtClean="0"/>
              <a:t>‹#›</a:t>
            </a:fld>
            <a:endParaRPr lang="en-US"/>
          </a:p>
        </p:txBody>
      </p:sp>
    </p:spTree>
    <p:extLst>
      <p:ext uri="{BB962C8B-B14F-4D97-AF65-F5344CB8AC3E}">
        <p14:creationId xmlns:p14="http://schemas.microsoft.com/office/powerpoint/2010/main" val="2451883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4AE1FF-56A6-6DC4-5DC3-0389EA1CAAC1}"/>
              </a:ext>
            </a:extLst>
          </p:cNvPr>
          <p:cNvSpPr>
            <a:spLocks noGrp="1"/>
          </p:cNvSpPr>
          <p:nvPr>
            <p:ph type="dt" sz="half" idx="10"/>
          </p:nvPr>
        </p:nvSpPr>
        <p:spPr/>
        <p:txBody>
          <a:bodyPr/>
          <a:lstStyle/>
          <a:p>
            <a:fld id="{2432021F-393E-3D44-8B81-94CA81DF1203}" type="datetimeFigureOut">
              <a:rPr lang="en-US" smtClean="0"/>
              <a:t>2/28/23</a:t>
            </a:fld>
            <a:endParaRPr lang="en-US"/>
          </a:p>
        </p:txBody>
      </p:sp>
      <p:sp>
        <p:nvSpPr>
          <p:cNvPr id="3" name="Footer Placeholder 2">
            <a:extLst>
              <a:ext uri="{FF2B5EF4-FFF2-40B4-BE49-F238E27FC236}">
                <a16:creationId xmlns:a16="http://schemas.microsoft.com/office/drawing/2014/main" id="{2CB62E1A-C144-1656-AC55-3FE5C0C313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27EE21-054B-22B7-81EA-E36941973FD8}"/>
              </a:ext>
            </a:extLst>
          </p:cNvPr>
          <p:cNvSpPr>
            <a:spLocks noGrp="1"/>
          </p:cNvSpPr>
          <p:nvPr>
            <p:ph type="sldNum" sz="quarter" idx="12"/>
          </p:nvPr>
        </p:nvSpPr>
        <p:spPr/>
        <p:txBody>
          <a:bodyPr/>
          <a:lstStyle/>
          <a:p>
            <a:fld id="{1E0AE5E7-F210-8042-B256-DE5CAA9180EA}" type="slidenum">
              <a:rPr lang="en-US" smtClean="0"/>
              <a:t>‹#›</a:t>
            </a:fld>
            <a:endParaRPr lang="en-US"/>
          </a:p>
        </p:txBody>
      </p:sp>
    </p:spTree>
    <p:extLst>
      <p:ext uri="{BB962C8B-B14F-4D97-AF65-F5344CB8AC3E}">
        <p14:creationId xmlns:p14="http://schemas.microsoft.com/office/powerpoint/2010/main" val="3032690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7980B-3626-BF3B-0769-8C0588B1BB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CFA909D-FB89-C6CF-6825-4F0B2602E2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DEF7D7-D04D-9889-7C69-33BD9A1BB2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49D591-D088-7914-37AE-2273DCC65011}"/>
              </a:ext>
            </a:extLst>
          </p:cNvPr>
          <p:cNvSpPr>
            <a:spLocks noGrp="1"/>
          </p:cNvSpPr>
          <p:nvPr>
            <p:ph type="dt" sz="half" idx="10"/>
          </p:nvPr>
        </p:nvSpPr>
        <p:spPr/>
        <p:txBody>
          <a:bodyPr/>
          <a:lstStyle/>
          <a:p>
            <a:fld id="{2432021F-393E-3D44-8B81-94CA81DF1203}" type="datetimeFigureOut">
              <a:rPr lang="en-US" smtClean="0"/>
              <a:t>2/28/23</a:t>
            </a:fld>
            <a:endParaRPr lang="en-US"/>
          </a:p>
        </p:txBody>
      </p:sp>
      <p:sp>
        <p:nvSpPr>
          <p:cNvPr id="6" name="Footer Placeholder 5">
            <a:extLst>
              <a:ext uri="{FF2B5EF4-FFF2-40B4-BE49-F238E27FC236}">
                <a16:creationId xmlns:a16="http://schemas.microsoft.com/office/drawing/2014/main" id="{7A7277AA-E54D-CEB0-500E-FF49E30749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8F4FED-4B55-292F-60E2-302BB38134F7}"/>
              </a:ext>
            </a:extLst>
          </p:cNvPr>
          <p:cNvSpPr>
            <a:spLocks noGrp="1"/>
          </p:cNvSpPr>
          <p:nvPr>
            <p:ph type="sldNum" sz="quarter" idx="12"/>
          </p:nvPr>
        </p:nvSpPr>
        <p:spPr/>
        <p:txBody>
          <a:bodyPr/>
          <a:lstStyle/>
          <a:p>
            <a:fld id="{1E0AE5E7-F210-8042-B256-DE5CAA9180EA}" type="slidenum">
              <a:rPr lang="en-US" smtClean="0"/>
              <a:t>‹#›</a:t>
            </a:fld>
            <a:endParaRPr lang="en-US"/>
          </a:p>
        </p:txBody>
      </p:sp>
    </p:spTree>
    <p:extLst>
      <p:ext uri="{BB962C8B-B14F-4D97-AF65-F5344CB8AC3E}">
        <p14:creationId xmlns:p14="http://schemas.microsoft.com/office/powerpoint/2010/main" val="1532220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477C1-C8AB-9C15-F12A-1A623E2AF7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0E18171-8949-CA96-1D91-E3FF69F4C0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3364C23-FDBA-E735-5E99-AB576DAAE3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550BE-6D0D-2E37-21DC-4F15E96D334D}"/>
              </a:ext>
            </a:extLst>
          </p:cNvPr>
          <p:cNvSpPr>
            <a:spLocks noGrp="1"/>
          </p:cNvSpPr>
          <p:nvPr>
            <p:ph type="dt" sz="half" idx="10"/>
          </p:nvPr>
        </p:nvSpPr>
        <p:spPr/>
        <p:txBody>
          <a:bodyPr/>
          <a:lstStyle/>
          <a:p>
            <a:fld id="{2432021F-393E-3D44-8B81-94CA81DF1203}" type="datetimeFigureOut">
              <a:rPr lang="en-US" smtClean="0"/>
              <a:t>2/28/23</a:t>
            </a:fld>
            <a:endParaRPr lang="en-US"/>
          </a:p>
        </p:txBody>
      </p:sp>
      <p:sp>
        <p:nvSpPr>
          <p:cNvPr id="6" name="Footer Placeholder 5">
            <a:extLst>
              <a:ext uri="{FF2B5EF4-FFF2-40B4-BE49-F238E27FC236}">
                <a16:creationId xmlns:a16="http://schemas.microsoft.com/office/drawing/2014/main" id="{555A5A67-2F9E-2F11-AB0C-054B6DA183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6B0277-589D-B677-1936-82AEF64F10A9}"/>
              </a:ext>
            </a:extLst>
          </p:cNvPr>
          <p:cNvSpPr>
            <a:spLocks noGrp="1"/>
          </p:cNvSpPr>
          <p:nvPr>
            <p:ph type="sldNum" sz="quarter" idx="12"/>
          </p:nvPr>
        </p:nvSpPr>
        <p:spPr/>
        <p:txBody>
          <a:bodyPr/>
          <a:lstStyle/>
          <a:p>
            <a:fld id="{1E0AE5E7-F210-8042-B256-DE5CAA9180EA}" type="slidenum">
              <a:rPr lang="en-US" smtClean="0"/>
              <a:t>‹#›</a:t>
            </a:fld>
            <a:endParaRPr lang="en-US"/>
          </a:p>
        </p:txBody>
      </p:sp>
    </p:spTree>
    <p:extLst>
      <p:ext uri="{BB962C8B-B14F-4D97-AF65-F5344CB8AC3E}">
        <p14:creationId xmlns:p14="http://schemas.microsoft.com/office/powerpoint/2010/main" val="1350302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CBCDA4-FD6F-5E68-8750-78A1AED2EF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7CC4E8F-5DF0-DABA-0979-3314BE5C5A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013359-7A9D-9C38-CD20-8BF7B4074D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32021F-393E-3D44-8B81-94CA81DF1203}" type="datetimeFigureOut">
              <a:rPr lang="en-US" smtClean="0"/>
              <a:t>2/28/23</a:t>
            </a:fld>
            <a:endParaRPr lang="en-US"/>
          </a:p>
        </p:txBody>
      </p:sp>
      <p:sp>
        <p:nvSpPr>
          <p:cNvPr id="5" name="Footer Placeholder 4">
            <a:extLst>
              <a:ext uri="{FF2B5EF4-FFF2-40B4-BE49-F238E27FC236}">
                <a16:creationId xmlns:a16="http://schemas.microsoft.com/office/drawing/2014/main" id="{9F1FDA44-F671-2ADB-A98F-C2C63673AE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AFDA7F0-5B50-F3D7-8A30-03E2EA1BCBD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0AE5E7-F210-8042-B256-DE5CAA9180EA}" type="slidenum">
              <a:rPr lang="en-US" smtClean="0"/>
              <a:t>‹#›</a:t>
            </a:fld>
            <a:endParaRPr lang="en-US"/>
          </a:p>
        </p:txBody>
      </p:sp>
    </p:spTree>
    <p:extLst>
      <p:ext uri="{BB962C8B-B14F-4D97-AF65-F5344CB8AC3E}">
        <p14:creationId xmlns:p14="http://schemas.microsoft.com/office/powerpoint/2010/main" val="2481118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akeuseof.com/tag/solve-math-with-bing/"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makeuseof.com/tag/solve-math-with-bing/"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hyperlink" Target="https://www.makeuseof.com/tag/solve-math-with-bing/" TargetMode="Externa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C68ECC8-0142-B21F-9B5E-F87C887A0E0A}"/>
              </a:ext>
            </a:extLst>
          </p:cNvPr>
          <p:cNvPicPr>
            <a:picLocks noChangeAspect="1"/>
          </p:cNvPicPr>
          <p:nvPr/>
        </p:nvPicPr>
        <p:blipFill>
          <a:blip r:embed="rId2">
            <a:alphaModFix amt="20000"/>
            <a:extLst>
              <a:ext uri="{837473B0-CC2E-450A-ABE3-18F120FF3D39}">
                <a1611:picAttrSrcUrl xmlns:a1611="http://schemas.microsoft.com/office/drawing/2016/11/main" r:id="rId3"/>
              </a:ext>
            </a:extLst>
          </a:blip>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86D47587-D0F5-CD7E-3F91-C8FD7FC6C046}"/>
              </a:ext>
            </a:extLst>
          </p:cNvPr>
          <p:cNvSpPr txBox="1"/>
          <p:nvPr/>
        </p:nvSpPr>
        <p:spPr>
          <a:xfrm>
            <a:off x="1040952" y="2615018"/>
            <a:ext cx="4223657" cy="1938992"/>
          </a:xfrm>
          <a:prstGeom prst="rect">
            <a:avLst/>
          </a:prstGeom>
          <a:noFill/>
        </p:spPr>
        <p:txBody>
          <a:bodyPr wrap="square" rtlCol="0">
            <a:spAutoFit/>
          </a:bodyPr>
          <a:lstStyle/>
          <a:p>
            <a:r>
              <a:rPr lang="en-US" sz="4000" dirty="0">
                <a:solidFill>
                  <a:schemeClr val="bg1"/>
                </a:solidFill>
                <a:effectLst>
                  <a:glow rad="228600">
                    <a:schemeClr val="accent5">
                      <a:satMod val="175000"/>
                      <a:alpha val="40000"/>
                    </a:schemeClr>
                  </a:glow>
                </a:effectLst>
                <a:latin typeface="Cambria" panose="02040503050406030204" pitchFamily="18" charset="0"/>
              </a:rPr>
              <a:t>Math AB 1705 Compliance Update</a:t>
            </a:r>
          </a:p>
        </p:txBody>
      </p:sp>
    </p:spTree>
    <p:extLst>
      <p:ext uri="{BB962C8B-B14F-4D97-AF65-F5344CB8AC3E}">
        <p14:creationId xmlns:p14="http://schemas.microsoft.com/office/powerpoint/2010/main" val="242031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CF30B3-99F7-E24F-3D8B-22929F315D4B}"/>
              </a:ext>
            </a:extLst>
          </p:cNvPr>
          <p:cNvPicPr>
            <a:picLocks noChangeAspect="1"/>
          </p:cNvPicPr>
          <p:nvPr/>
        </p:nvPicPr>
        <p:blipFill>
          <a:blip r:embed="rId2">
            <a:alphaModFix amt="20000"/>
            <a:extLst>
              <a:ext uri="{837473B0-CC2E-450A-ABE3-18F120FF3D39}">
                <a1611:picAttrSrcUrl xmlns:a1611="http://schemas.microsoft.com/office/drawing/2016/11/main" r:id="rId3"/>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40BFDDBE-C062-0267-1EC3-5EC3D40B258B}"/>
              </a:ext>
            </a:extLst>
          </p:cNvPr>
          <p:cNvSpPr txBox="1"/>
          <p:nvPr/>
        </p:nvSpPr>
        <p:spPr>
          <a:xfrm>
            <a:off x="285108" y="191752"/>
            <a:ext cx="11468528" cy="1200329"/>
          </a:xfrm>
          <a:prstGeom prst="rect">
            <a:avLst/>
          </a:prstGeom>
          <a:solidFill>
            <a:srgbClr val="00B0F0"/>
          </a:solidFill>
        </p:spPr>
        <p:txBody>
          <a:bodyPr wrap="square">
            <a:spAutoFit/>
          </a:bodyPr>
          <a:lstStyle/>
          <a:p>
            <a:pPr marR="0" lvl="0">
              <a:spcBef>
                <a:spcPts val="0"/>
              </a:spcBef>
              <a:spcAft>
                <a:spcPts val="0"/>
              </a:spcAft>
              <a:tabLst>
                <a:tab pos="989330" algn="l"/>
              </a:tabLst>
            </a:pPr>
            <a:r>
              <a:rPr lang="en-US" sz="1800" dirty="0">
                <a:effectLst/>
                <a:latin typeface="Cambria" panose="02040503050406030204" pitchFamily="18" charset="0"/>
                <a:ea typeface="Calibri" panose="020F0502020204030204" pitchFamily="34" charset="0"/>
                <a:cs typeface="Times New Roman" panose="02020603050405020304" pitchFamily="18" charset="0"/>
              </a:rPr>
              <a:t>By </a:t>
            </a:r>
            <a:r>
              <a:rPr lang="en-US" sz="1800" b="1"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July 1</a:t>
            </a:r>
            <a:r>
              <a:rPr lang="en-US" sz="1800" b="1" baseline="30000"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st</a:t>
            </a:r>
            <a:r>
              <a:rPr lang="en-US" sz="1800" b="1" dirty="0">
                <a:solidFill>
                  <a:srgbClr val="FF0000"/>
                </a:solidFill>
                <a:effectLst/>
                <a:latin typeface="Cambria" panose="02040503050406030204" pitchFamily="18" charset="0"/>
                <a:ea typeface="Calibri" panose="020F0502020204030204" pitchFamily="34" charset="0"/>
                <a:cs typeface="Times New Roman" panose="02020603050405020304" pitchFamily="18" charset="0"/>
              </a:rPr>
              <a:t>, 2023</a:t>
            </a:r>
            <a:r>
              <a:rPr lang="en-US" sz="1800" dirty="0">
                <a:effectLst/>
                <a:latin typeface="Cambria" panose="02040503050406030204" pitchFamily="18" charset="0"/>
                <a:ea typeface="Calibri" panose="020F0502020204030204" pitchFamily="34" charset="0"/>
                <a:cs typeface="Times New Roman" panose="02020603050405020304" pitchFamily="18" charset="0"/>
              </a:rPr>
              <a:t>, a community college shall not require students to repeat coursework that they have successfully completed in high school or college or take coursework that repeats competencies that the student has demonstrated through other methods of credit for prior learning. STEM students who have successfully completed precalculus in high school shall have access to calculus if their program requires calculus.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0582790C-14D3-78BA-FB3D-09662E927289}"/>
              </a:ext>
            </a:extLst>
          </p:cNvPr>
          <p:cNvSpPr txBox="1"/>
          <p:nvPr/>
        </p:nvSpPr>
        <p:spPr>
          <a:xfrm>
            <a:off x="7475269" y="1583833"/>
            <a:ext cx="4253503" cy="5078313"/>
          </a:xfrm>
          <a:prstGeom prst="rect">
            <a:avLst/>
          </a:prstGeom>
          <a:solidFill>
            <a:srgbClr val="00B0F0"/>
          </a:solidFill>
        </p:spPr>
        <p:txBody>
          <a:bodyPr wrap="square" rtlCol="0">
            <a:spAutoFit/>
          </a:bodyPr>
          <a:lstStyle/>
          <a:p>
            <a:r>
              <a:rPr lang="en-US" dirty="0">
                <a:latin typeface="Cambria" panose="02040503050406030204" pitchFamily="18" charset="0"/>
              </a:rPr>
              <a:t>Math 102 (College Algebra)</a:t>
            </a:r>
          </a:p>
          <a:p>
            <a:r>
              <a:rPr lang="en-US" dirty="0">
                <a:latin typeface="Cambria" panose="02040503050406030204" pitchFamily="18" charset="0"/>
              </a:rPr>
              <a:t>Math 103 (Trigonometry)</a:t>
            </a:r>
          </a:p>
          <a:p>
            <a:r>
              <a:rPr lang="en-US" dirty="0">
                <a:latin typeface="Cambria" panose="02040503050406030204" pitchFamily="18" charset="0"/>
              </a:rPr>
              <a:t>Math 151 (Precalculus)</a:t>
            </a:r>
          </a:p>
          <a:p>
            <a:r>
              <a:rPr lang="en-US" dirty="0">
                <a:latin typeface="Cambria" panose="02040503050406030204" pitchFamily="18" charset="0"/>
              </a:rPr>
              <a:t>Math 651 (Precalculus Support)</a:t>
            </a:r>
          </a:p>
          <a:p>
            <a:r>
              <a:rPr lang="en-US" dirty="0">
                <a:latin typeface="Cambria" panose="02040503050406030204" pitchFamily="18" charset="0"/>
              </a:rPr>
              <a:t>Math 250 (Calculus 1)</a:t>
            </a:r>
          </a:p>
          <a:p>
            <a:pPr marR="0" lvl="0">
              <a:spcBef>
                <a:spcPts val="0"/>
              </a:spcBef>
              <a:spcAft>
                <a:spcPts val="0"/>
              </a:spcAft>
              <a:tabLst>
                <a:tab pos="989330" algn="l"/>
              </a:tabLst>
            </a:pPr>
            <a:r>
              <a:rPr lang="en-US" sz="1800" b="1" dirty="0">
                <a:effectLst/>
                <a:latin typeface="Cambria" panose="02040503050406030204" pitchFamily="18" charset="0"/>
                <a:ea typeface="Calibri" panose="020F0502020204030204" pitchFamily="34" charset="0"/>
                <a:cs typeface="Times New Roman" panose="02020603050405020304" pitchFamily="18" charset="0"/>
              </a:rPr>
              <a:t>Issues: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0"/>
              </a:spcAft>
              <a:tabLst>
                <a:tab pos="989330" algn="l"/>
              </a:tabLst>
            </a:pPr>
            <a:r>
              <a:rPr lang="en-US" sz="1800" dirty="0">
                <a:effectLst/>
                <a:latin typeface="Cambria" panose="02040503050406030204" pitchFamily="18" charset="0"/>
                <a:ea typeface="Calibri" panose="020F0502020204030204" pitchFamily="34" charset="0"/>
                <a:cs typeface="Times New Roman" panose="02020603050405020304" pitchFamily="18" charset="0"/>
              </a:rPr>
              <a:t>1. Students that have taken precalculus in high school can possibly be placed into Math 151.</a:t>
            </a:r>
          </a:p>
          <a:p>
            <a:pPr marL="457200" marR="0">
              <a:spcBef>
                <a:spcPts val="0"/>
              </a:spcBef>
              <a:spcAft>
                <a:spcPts val="0"/>
              </a:spcAft>
              <a:tabLst>
                <a:tab pos="98933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0"/>
              </a:spcAft>
              <a:tabLst>
                <a:tab pos="989330" algn="l"/>
              </a:tabLst>
            </a:pPr>
            <a:r>
              <a:rPr lang="en-US" sz="1800" dirty="0">
                <a:effectLst/>
                <a:latin typeface="Cambria" panose="02040503050406030204" pitchFamily="18" charset="0"/>
                <a:ea typeface="Calibri" panose="020F0502020204030204" pitchFamily="34" charset="0"/>
                <a:cs typeface="Times New Roman" panose="02020603050405020304" pitchFamily="18" charset="0"/>
              </a:rPr>
              <a:t>2. Students that have taken trig in high school can possibly place into Math 103.</a:t>
            </a:r>
          </a:p>
          <a:p>
            <a:pPr marL="457200" marR="0">
              <a:spcBef>
                <a:spcPts val="0"/>
              </a:spcBef>
              <a:spcAft>
                <a:spcPts val="0"/>
              </a:spcAft>
              <a:tabLst>
                <a:tab pos="989330" algn="l"/>
              </a:tabLs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spcBef>
                <a:spcPts val="0"/>
              </a:spcBef>
              <a:spcAft>
                <a:spcPts val="0"/>
              </a:spcAft>
              <a:tabLst>
                <a:tab pos="989330" algn="l"/>
              </a:tabLst>
            </a:pPr>
            <a:r>
              <a:rPr lang="en-US" sz="1800" dirty="0">
                <a:effectLst/>
                <a:latin typeface="Cambria" panose="02040503050406030204" pitchFamily="18" charset="0"/>
                <a:ea typeface="Calibri" panose="020F0502020204030204" pitchFamily="34" charset="0"/>
                <a:cs typeface="Times New Roman" panose="02020603050405020304" pitchFamily="18" charset="0"/>
              </a:rPr>
              <a:t>3. Students that have taken AP Calc in high school can possibly place into Math 250.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latin typeface="Cambria" panose="02040503050406030204" pitchFamily="18" charset="0"/>
            </a:endParaRPr>
          </a:p>
        </p:txBody>
      </p:sp>
      <p:pic>
        <p:nvPicPr>
          <p:cNvPr id="10" name="Picture 9">
            <a:extLst>
              <a:ext uri="{FF2B5EF4-FFF2-40B4-BE49-F238E27FC236}">
                <a16:creationId xmlns:a16="http://schemas.microsoft.com/office/drawing/2014/main" id="{3CED1D3E-F314-D241-FCAA-938027342120}"/>
              </a:ext>
            </a:extLst>
          </p:cNvPr>
          <p:cNvPicPr>
            <a:picLocks noChangeAspect="1"/>
          </p:cNvPicPr>
          <p:nvPr/>
        </p:nvPicPr>
        <p:blipFill>
          <a:blip r:embed="rId4"/>
          <a:stretch>
            <a:fillRect/>
          </a:stretch>
        </p:blipFill>
        <p:spPr>
          <a:xfrm>
            <a:off x="285108" y="1583833"/>
            <a:ext cx="6865705" cy="4488194"/>
          </a:xfrm>
          <a:prstGeom prst="rect">
            <a:avLst/>
          </a:prstGeom>
        </p:spPr>
      </p:pic>
    </p:spTree>
    <p:extLst>
      <p:ext uri="{BB962C8B-B14F-4D97-AF65-F5344CB8AC3E}">
        <p14:creationId xmlns:p14="http://schemas.microsoft.com/office/powerpoint/2010/main" val="730152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9EA9EA1-9E7B-F9A7-BF40-6C75C2E01CCE}"/>
              </a:ext>
            </a:extLst>
          </p:cNvPr>
          <p:cNvPicPr>
            <a:picLocks noChangeAspect="1"/>
          </p:cNvPicPr>
          <p:nvPr/>
        </p:nvPicPr>
        <p:blipFill>
          <a:blip r:embed="rId2">
            <a:alphaModFix amt="20000"/>
            <a:extLst>
              <a:ext uri="{837473B0-CC2E-450A-ABE3-18F120FF3D39}">
                <a1611:picAttrSrcUrl xmlns:a1611="http://schemas.microsoft.com/office/drawing/2016/11/main" r:id="rId3"/>
              </a:ext>
            </a:extLst>
          </a:blip>
          <a:stretch>
            <a:fillRect/>
          </a:stretch>
        </p:blipFill>
        <p:spPr>
          <a:xfrm>
            <a:off x="0" y="0"/>
            <a:ext cx="12192000" cy="6858000"/>
          </a:xfrm>
          <a:prstGeom prst="rect">
            <a:avLst/>
          </a:prstGeom>
        </p:spPr>
      </p:pic>
      <p:sp>
        <p:nvSpPr>
          <p:cNvPr id="5" name="TextBox 4">
            <a:extLst>
              <a:ext uri="{FF2B5EF4-FFF2-40B4-BE49-F238E27FC236}">
                <a16:creationId xmlns:a16="http://schemas.microsoft.com/office/drawing/2014/main" id="{26D02261-40CC-247B-C059-CD295E6D02E2}"/>
              </a:ext>
            </a:extLst>
          </p:cNvPr>
          <p:cNvSpPr txBox="1"/>
          <p:nvPr/>
        </p:nvSpPr>
        <p:spPr>
          <a:xfrm>
            <a:off x="311487" y="221140"/>
            <a:ext cx="4223657" cy="707886"/>
          </a:xfrm>
          <a:prstGeom prst="rect">
            <a:avLst/>
          </a:prstGeom>
          <a:noFill/>
        </p:spPr>
        <p:txBody>
          <a:bodyPr wrap="square" rtlCol="0">
            <a:spAutoFit/>
          </a:bodyPr>
          <a:lstStyle/>
          <a:p>
            <a:r>
              <a:rPr lang="en-US" sz="4000" dirty="0">
                <a:solidFill>
                  <a:schemeClr val="bg1"/>
                </a:solidFill>
                <a:effectLst>
                  <a:glow rad="228600">
                    <a:schemeClr val="accent5">
                      <a:satMod val="175000"/>
                      <a:alpha val="40000"/>
                    </a:schemeClr>
                  </a:glow>
                </a:effectLst>
                <a:latin typeface="Cambria" panose="02040503050406030204" pitchFamily="18" charset="0"/>
              </a:rPr>
              <a:t>New Placement</a:t>
            </a:r>
          </a:p>
        </p:txBody>
      </p:sp>
      <p:pic>
        <p:nvPicPr>
          <p:cNvPr id="11" name="Picture 10">
            <a:extLst>
              <a:ext uri="{FF2B5EF4-FFF2-40B4-BE49-F238E27FC236}">
                <a16:creationId xmlns:a16="http://schemas.microsoft.com/office/drawing/2014/main" id="{CCAFC051-BB42-1F63-60C2-384E33CB0592}"/>
              </a:ext>
            </a:extLst>
          </p:cNvPr>
          <p:cNvPicPr>
            <a:picLocks noChangeAspect="1"/>
          </p:cNvPicPr>
          <p:nvPr/>
        </p:nvPicPr>
        <p:blipFill>
          <a:blip r:embed="rId4"/>
          <a:stretch>
            <a:fillRect/>
          </a:stretch>
        </p:blipFill>
        <p:spPr>
          <a:xfrm>
            <a:off x="472611" y="929025"/>
            <a:ext cx="7911101" cy="5276565"/>
          </a:xfrm>
          <a:prstGeom prst="rect">
            <a:avLst/>
          </a:prstGeom>
        </p:spPr>
      </p:pic>
      <p:sp>
        <p:nvSpPr>
          <p:cNvPr id="12" name="TextBox 11">
            <a:extLst>
              <a:ext uri="{FF2B5EF4-FFF2-40B4-BE49-F238E27FC236}">
                <a16:creationId xmlns:a16="http://schemas.microsoft.com/office/drawing/2014/main" id="{5B40A6D1-E84D-BD7A-C85C-CFCC571FA2A2}"/>
              </a:ext>
            </a:extLst>
          </p:cNvPr>
          <p:cNvSpPr txBox="1"/>
          <p:nvPr/>
        </p:nvSpPr>
        <p:spPr>
          <a:xfrm>
            <a:off x="8544836" y="929025"/>
            <a:ext cx="3475928" cy="1754326"/>
          </a:xfrm>
          <a:prstGeom prst="rect">
            <a:avLst/>
          </a:prstGeom>
          <a:solidFill>
            <a:srgbClr val="00B0F0"/>
          </a:solidFill>
        </p:spPr>
        <p:txBody>
          <a:bodyPr wrap="square" rtlCol="0">
            <a:spAutoFit/>
          </a:bodyPr>
          <a:lstStyle/>
          <a:p>
            <a:r>
              <a:rPr lang="en-US" dirty="0">
                <a:latin typeface="Cambria" panose="02040503050406030204" pitchFamily="18" charset="0"/>
              </a:rPr>
              <a:t>Math 102 (College Algebra)</a:t>
            </a:r>
          </a:p>
          <a:p>
            <a:r>
              <a:rPr lang="en-US" dirty="0">
                <a:latin typeface="Cambria" panose="02040503050406030204" pitchFamily="18" charset="0"/>
              </a:rPr>
              <a:t>Math 103 (Trigonometry)</a:t>
            </a:r>
          </a:p>
          <a:p>
            <a:r>
              <a:rPr lang="en-US" dirty="0">
                <a:latin typeface="Cambria" panose="02040503050406030204" pitchFamily="18" charset="0"/>
              </a:rPr>
              <a:t>Math 151 (Precalculus)</a:t>
            </a:r>
          </a:p>
          <a:p>
            <a:r>
              <a:rPr lang="en-US" dirty="0">
                <a:latin typeface="Cambria" panose="02040503050406030204" pitchFamily="18" charset="0"/>
              </a:rPr>
              <a:t>Math 651 (Precalculus Support)</a:t>
            </a:r>
          </a:p>
          <a:p>
            <a:r>
              <a:rPr lang="en-US" dirty="0">
                <a:latin typeface="Cambria" panose="02040503050406030204" pitchFamily="18" charset="0"/>
              </a:rPr>
              <a:t>Math 250 (Calculus 1)</a:t>
            </a:r>
          </a:p>
          <a:p>
            <a:r>
              <a:rPr lang="en-US" dirty="0">
                <a:latin typeface="Cambria" panose="02040503050406030204" pitchFamily="18" charset="0"/>
              </a:rPr>
              <a:t>Math 251 (Calculus 2)</a:t>
            </a:r>
          </a:p>
        </p:txBody>
      </p:sp>
    </p:spTree>
    <p:extLst>
      <p:ext uri="{BB962C8B-B14F-4D97-AF65-F5344CB8AC3E}">
        <p14:creationId xmlns:p14="http://schemas.microsoft.com/office/powerpoint/2010/main" val="1245514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191</Words>
  <Application>Microsoft Macintosh PowerPoint</Application>
  <PresentationFormat>Widescreen</PresentationFormat>
  <Paragraphs>20</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Cambria</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Anthony Castro</dc:creator>
  <cp:lastModifiedBy>Anthony Castro</cp:lastModifiedBy>
  <cp:revision>11</cp:revision>
  <dcterms:created xsi:type="dcterms:W3CDTF">2023-02-28T18:21:47Z</dcterms:created>
  <dcterms:modified xsi:type="dcterms:W3CDTF">2023-02-28T18:37:00Z</dcterms:modified>
</cp:coreProperties>
</file>